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5" r:id="rId5"/>
    <p:sldId id="266" r:id="rId6"/>
    <p:sldId id="270" r:id="rId7"/>
    <p:sldId id="269" r:id="rId8"/>
    <p:sldId id="268" r:id="rId9"/>
    <p:sldId id="260" r:id="rId10"/>
    <p:sldId id="272" r:id="rId11"/>
    <p:sldId id="271" r:id="rId12"/>
    <p:sldId id="262" r:id="rId13"/>
    <p:sldId id="263" r:id="rId14"/>
    <p:sldId id="264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951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849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477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429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041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3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157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821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484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459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284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06BE7-20D9-4F32-A62B-2D103C122E01}" type="datetimeFigureOut">
              <a:rPr lang="ru-RU" smtClean="0"/>
              <a:pPr/>
              <a:t>28.12.2012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E015D-B14B-4065-B03B-9ABE2A138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233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2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8358246" cy="1928826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dirty="0" smtClean="0">
                <a:solidFill>
                  <a:srgbClr val="1DFB57"/>
                </a:solidFill>
              </a:rPr>
              <a:t>Харківська </a:t>
            </a:r>
            <a:br>
              <a:rPr lang="uk-UA" sz="3200" dirty="0" smtClean="0">
                <a:solidFill>
                  <a:srgbClr val="1DFB57"/>
                </a:solidFill>
              </a:rPr>
            </a:br>
            <a:r>
              <a:rPr lang="uk-UA" sz="3200" dirty="0" smtClean="0">
                <a:solidFill>
                  <a:srgbClr val="1DFB57"/>
                </a:solidFill>
              </a:rPr>
              <a:t>загальноосвітня школа І – ІІІ ступенів №35 </a:t>
            </a:r>
            <a:br>
              <a:rPr lang="uk-UA" sz="3200" dirty="0" smtClean="0">
                <a:solidFill>
                  <a:srgbClr val="1DFB57"/>
                </a:solidFill>
              </a:rPr>
            </a:br>
            <a:r>
              <a:rPr lang="uk-UA" sz="3200" dirty="0" smtClean="0">
                <a:solidFill>
                  <a:srgbClr val="1DFB57"/>
                </a:solidFill>
              </a:rPr>
              <a:t>Харківської міської ради </a:t>
            </a:r>
            <a:br>
              <a:rPr lang="uk-UA" sz="3200" dirty="0" smtClean="0">
                <a:solidFill>
                  <a:srgbClr val="1DFB57"/>
                </a:solidFill>
              </a:rPr>
            </a:br>
            <a:r>
              <a:rPr lang="uk-UA" sz="3200" dirty="0" smtClean="0">
                <a:solidFill>
                  <a:srgbClr val="1DFB57"/>
                </a:solidFill>
              </a:rPr>
              <a:t>Харківської області</a:t>
            </a:r>
            <a:endParaRPr lang="ru-RU" sz="3200" dirty="0">
              <a:solidFill>
                <a:srgbClr val="1DFB57"/>
              </a:solidFill>
            </a:endParaRPr>
          </a:p>
        </p:txBody>
      </p:sp>
      <p:pic>
        <p:nvPicPr>
          <p:cNvPr id="6149" name="Picture 5" descr="http://school35.klasna.com/uploads/editor/443/69271/sitepage_1/shkola_35_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2643188"/>
            <a:ext cx="536257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05026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2910" y="428604"/>
            <a:ext cx="7786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Нестандартні форми роботи на уроках</a:t>
            </a:r>
            <a:endParaRPr lang="ru-RU" sz="3200" b="1" dirty="0"/>
          </a:p>
        </p:txBody>
      </p:sp>
      <p:pic>
        <p:nvPicPr>
          <p:cNvPr id="3074" name="Picture 2" descr="F:\фотосеминар\P1100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4" y="1214422"/>
            <a:ext cx="3929058" cy="4365631"/>
          </a:xfrm>
          <a:prstGeom prst="rect">
            <a:avLst/>
          </a:prstGeom>
          <a:noFill/>
        </p:spPr>
      </p:pic>
      <p:pic>
        <p:nvPicPr>
          <p:cNvPr id="3075" name="Picture 3" descr="F:\фотосеминар\P1100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14422"/>
            <a:ext cx="3857652" cy="44268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5715016"/>
            <a:ext cx="721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Урок української мови в  4 – Б класі </a:t>
            </a:r>
          </a:p>
          <a:p>
            <a:pPr algn="ctr"/>
            <a:r>
              <a:rPr lang="uk-UA" sz="2800" b="1" dirty="0" smtClean="0"/>
              <a:t>Вчитель: О.Г.  Шевченко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6" y="-2556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0166" y="500042"/>
            <a:ext cx="6143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Такий цікавий урок фізичного виховання</a:t>
            </a:r>
            <a:endParaRPr lang="ru-RU" sz="3200" b="1" dirty="0"/>
          </a:p>
        </p:txBody>
      </p:sp>
      <p:pic>
        <p:nvPicPr>
          <p:cNvPr id="2050" name="Picture 2" descr="F:\фотографии\День здоровья\P1070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98"/>
            <a:ext cx="4500594" cy="5072074"/>
          </a:xfrm>
          <a:prstGeom prst="rect">
            <a:avLst/>
          </a:prstGeom>
          <a:noFill/>
        </p:spPr>
      </p:pic>
      <p:pic>
        <p:nvPicPr>
          <p:cNvPr id="2051" name="Picture 3" descr="F:\фотографии\День здоровья\P1070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500174"/>
            <a:ext cx="4643438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0100" y="785794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Від творчих учителів до творчих учнів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2"/>
            <a:ext cx="485778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20" y="1857364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190997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9497"/>
            <a:ext cx="4071966" cy="30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4213222" cy="31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00438"/>
            <a:ext cx="4190997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4855636" cy="364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071810"/>
            <a:ext cx="4714908" cy="35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48" y="500042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428868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800" b="1" cap="none" spc="50" dirty="0" smtClean="0">
                <a:ln w="1143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Дякуємо за увагу</a:t>
            </a:r>
            <a:endParaRPr lang="ru-RU" sz="8800" b="1" cap="none" spc="50" dirty="0">
              <a:ln w="11430">
                <a:solidFill>
                  <a:srgbClr val="00B0F0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357166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Проблема, над якою працює шкільне методичне об</a:t>
            </a:r>
            <a:r>
              <a:rPr lang="en-US" sz="3600" b="1" dirty="0" smtClean="0"/>
              <a:t>’</a:t>
            </a:r>
            <a:r>
              <a:rPr lang="uk-UA" sz="3600" b="1" dirty="0" smtClean="0"/>
              <a:t>єднання вчителів початкових класів</a:t>
            </a:r>
          </a:p>
          <a:p>
            <a:pPr algn="ctr"/>
            <a:r>
              <a:rPr lang="uk-UA" sz="3600" b="1" dirty="0" smtClean="0"/>
              <a:t> у 2012-2013н.р.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4348" y="3071810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/>
              <a:t>«Урок – ключовий момент в роботі школи по забезпеченню якості освіти»</a:t>
            </a:r>
            <a:endParaRPr lang="ru-RU" sz="5400" b="1" dirty="0"/>
          </a:p>
        </p:txBody>
      </p:sp>
    </p:spTree>
    <p:extLst>
      <p:ext uri="{BB962C8B-B14F-4D97-AF65-F5344CB8AC3E}">
        <p14:creationId xmlns="" xmlns:p14="http://schemas.microsoft.com/office/powerpoint/2010/main" val="11211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6" y="-2556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Documents and Settings\User\Рабочий стол\учитель началка\P1100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2"/>
            <a:ext cx="2973493" cy="2714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кл\P110029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357562"/>
            <a:ext cx="2884482" cy="2752725"/>
          </a:xfrm>
          <a:prstGeom prst="rect">
            <a:avLst/>
          </a:prstGeom>
          <a:noFill/>
        </p:spPr>
      </p:pic>
      <p:pic>
        <p:nvPicPr>
          <p:cNvPr id="1027" name="Picture 3" descr="F:\уроки на природе\IMG_24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429000"/>
            <a:ext cx="3143240" cy="250033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28662" y="571480"/>
            <a:ext cx="7000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Впровадження</a:t>
            </a:r>
            <a:r>
              <a:rPr lang="uk-UA" sz="3600" b="1" dirty="0" smtClean="0"/>
              <a:t> Державного стандарту початкової загальної освіти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7904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5776"/>
            <a:ext cx="9525035" cy="71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Documents and Settings\Администратор\Рабочий стол\фото молоко\P1100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4714876" cy="3286148"/>
          </a:xfrm>
          <a:prstGeom prst="rect">
            <a:avLst/>
          </a:prstGeom>
          <a:noFill/>
        </p:spPr>
      </p:pic>
      <p:pic>
        <p:nvPicPr>
          <p:cNvPr id="1027" name="Picture 3" descr="C:\Documents and Settings\Администратор\Рабочий стол\фото молоко\P1100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469" y="1071546"/>
            <a:ext cx="4381531" cy="3214710"/>
          </a:xfrm>
          <a:prstGeom prst="rect">
            <a:avLst/>
          </a:prstGeom>
          <a:noFill/>
        </p:spPr>
      </p:pic>
      <p:pic>
        <p:nvPicPr>
          <p:cNvPr id="5" name="Picture 2" descr="C:\Documents and Settings\Администратор\Рабочий стол\фото молоко\P11004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964761"/>
            <a:ext cx="3857652" cy="28932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71604" y="285728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Ігрові куточки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222" y="-267917"/>
            <a:ext cx="9501222" cy="712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34" y="500042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На </a:t>
            </a:r>
            <a:r>
              <a:rPr lang="uk-UA" sz="2400" b="1" dirty="0" smtClean="0"/>
              <a:t>п'ятнадцятій  </a:t>
            </a:r>
            <a:r>
              <a:rPr lang="uk-UA" sz="2400" b="1" dirty="0" smtClean="0"/>
              <a:t>хвилині уроку проводиться фізкультхвилинка </a:t>
            </a:r>
            <a:endParaRPr lang="ru-RU" sz="2400" b="1" dirty="0"/>
          </a:p>
        </p:txBody>
      </p:sp>
      <p:pic>
        <p:nvPicPr>
          <p:cNvPr id="2051" name="Picture 3" descr="C:\Documents and Settings\Администратор\Рабочий стол\фото молоко\P1100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3071810"/>
            <a:ext cx="4500594" cy="378619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303860"/>
            <a:ext cx="4000496" cy="555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6" y="-2556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596" y="571480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На першій перерві кожного дня першокласники п'ють корисне молоко</a:t>
            </a:r>
            <a:endParaRPr lang="ru-RU" sz="2800" b="1" dirty="0"/>
          </a:p>
        </p:txBody>
      </p:sp>
      <p:pic>
        <p:nvPicPr>
          <p:cNvPr id="3074" name="Picture 2" descr="C:\Documents and Settings\Администратор\Рабочий стол\фото молоко\P110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4405376" cy="3304032"/>
          </a:xfrm>
          <a:prstGeom prst="rect">
            <a:avLst/>
          </a:prstGeom>
          <a:noFill/>
        </p:spPr>
      </p:pic>
      <p:pic>
        <p:nvPicPr>
          <p:cNvPr id="3075" name="Picture 3" descr="C:\Documents and Settings\Администратор\Рабочий стол\фото молоко\P1100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27" y="3286124"/>
            <a:ext cx="4191029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224" y="714356"/>
            <a:ext cx="721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З 2003 року школа входить до мережі  Шкіл </a:t>
            </a:r>
            <a:r>
              <a:rPr lang="uk-UA" sz="3600" b="1" dirty="0" smtClean="0"/>
              <a:t>сприянню здоров’я </a:t>
            </a:r>
            <a:endParaRPr lang="ru-RU" sz="3600" b="1" dirty="0"/>
          </a:p>
        </p:txBody>
      </p:sp>
      <p:pic>
        <p:nvPicPr>
          <p:cNvPr id="1026" name="Picture 2" descr="C:\Documents and Settings\Администратор\Рабочий стол\фото молоко\P1100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44"/>
            <a:ext cx="4476782" cy="3357586"/>
          </a:xfrm>
          <a:prstGeom prst="rect">
            <a:avLst/>
          </a:prstGeom>
          <a:noFill/>
        </p:spPr>
      </p:pic>
      <p:pic>
        <p:nvPicPr>
          <p:cNvPr id="1027" name="Picture 3" descr="F:\школьная жизнь\IMG_2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214686"/>
            <a:ext cx="4214810" cy="337564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Тренажери </a:t>
            </a:r>
            <a:r>
              <a:rPr lang="uk-UA" b="1" dirty="0" smtClean="0"/>
              <a:t>“</a:t>
            </a:r>
            <a:r>
              <a:rPr lang="en-US" b="1" dirty="0" smtClean="0"/>
              <a:t>Master Spin</a:t>
            </a:r>
            <a:r>
              <a:rPr lang="uk-UA" dirty="0" smtClean="0"/>
              <a:t>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472" y="428604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Використання ІКТ на уроках </a:t>
            </a:r>
          </a:p>
          <a:p>
            <a:pPr algn="ctr"/>
            <a:r>
              <a:rPr lang="uk-UA" sz="3200" b="1" dirty="0" smtClean="0"/>
              <a:t>школи  І ступеня</a:t>
            </a:r>
            <a:endParaRPr lang="ru-RU" sz="3200" b="1" dirty="0"/>
          </a:p>
        </p:txBody>
      </p:sp>
      <p:pic>
        <p:nvPicPr>
          <p:cNvPr id="1026" name="Picture 2" descr="F:\фотосеминар\P1030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4381531" cy="35718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786454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Урок українського читання</a:t>
            </a:r>
          </a:p>
          <a:p>
            <a:pPr algn="ctr"/>
            <a:r>
              <a:rPr lang="uk-UA" b="1" dirty="0" smtClean="0"/>
              <a:t>в 3 – А класі</a:t>
            </a:r>
          </a:p>
          <a:p>
            <a:pPr algn="ctr"/>
            <a:r>
              <a:rPr lang="uk-UA" b="1" dirty="0" smtClean="0"/>
              <a:t>Вчитель :  А.А. Сіренко </a:t>
            </a:r>
            <a:endParaRPr lang="ru-RU" b="1" dirty="0"/>
          </a:p>
        </p:txBody>
      </p:sp>
      <p:pic>
        <p:nvPicPr>
          <p:cNvPr id="1027" name="Picture 3" descr="F:\фотосеминар\P1030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928802"/>
            <a:ext cx="4476782" cy="35719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5657671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Урок трудового навчання: технічна і художня праця </a:t>
            </a:r>
          </a:p>
          <a:p>
            <a:pPr algn="ctr"/>
            <a:r>
              <a:rPr lang="uk-UA" b="1" dirty="0" smtClean="0"/>
              <a:t>в 2 – А класі</a:t>
            </a:r>
          </a:p>
          <a:p>
            <a:pPr algn="ctr"/>
            <a:r>
              <a:rPr lang="uk-UA" b="1" dirty="0" smtClean="0"/>
              <a:t>Вчитель: Л.Ф. </a:t>
            </a:r>
            <a:r>
              <a:rPr lang="uk-UA" b="1" dirty="0" err="1" smtClean="0"/>
              <a:t>Таряник</a:t>
            </a:r>
            <a:r>
              <a:rPr lang="uk-UA" b="1" dirty="0" smtClean="0"/>
              <a:t> 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фотосеминар\P1030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6629400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User\Рабочий стол\фотосеминар\P1030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6629400"/>
            <a:ext cx="5040000" cy="37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6" y="-2556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Documents and Settings\User\Рабочий стол\фотосеминар\P1030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6629400"/>
            <a:ext cx="4140000" cy="31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User\Рабочий стол\фотосеминар\P10307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66294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User\Рабочий стол\фотосеминар\P10307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3900518" cy="3214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Рабочий стол\2-а фото\SP_A01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0586"/>
            <a:ext cx="3286148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фотосеминар\P1030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4572032"/>
            <a:ext cx="3024208" cy="2214554"/>
          </a:xfrm>
          <a:prstGeom prst="rect">
            <a:avLst/>
          </a:prstGeom>
          <a:noFill/>
        </p:spPr>
      </p:pic>
      <p:pic>
        <p:nvPicPr>
          <p:cNvPr id="3" name="Picture 3" descr="F:\фотосеминар\P103074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4876" y="1285860"/>
            <a:ext cx="4429124" cy="332184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00100" y="142852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Нестандартні форми роботи на уроках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2963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144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Харківська  загальноосвітня школа І – ІІІ ступенів №35  Харківської міської ради  Харківської області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Харківська  загальноосвітня школа І – ІІІ ступенів №35  Харківської міської ради  Харківської області</dc:title>
  <dc:creator>User</dc:creator>
  <cp:lastModifiedBy>XP GAME 2007</cp:lastModifiedBy>
  <cp:revision>30</cp:revision>
  <dcterms:created xsi:type="dcterms:W3CDTF">2012-12-26T07:48:06Z</dcterms:created>
  <dcterms:modified xsi:type="dcterms:W3CDTF">2012-12-28T13:24:53Z</dcterms:modified>
</cp:coreProperties>
</file>