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6" r:id="rId5"/>
    <p:sldId id="277" r:id="rId6"/>
    <p:sldId id="278" r:id="rId7"/>
    <p:sldId id="258" r:id="rId8"/>
    <p:sldId id="259" r:id="rId9"/>
    <p:sldId id="273" r:id="rId10"/>
    <p:sldId id="274" r:id="rId11"/>
    <p:sldId id="275" r:id="rId12"/>
    <p:sldId id="262" r:id="rId13"/>
    <p:sldId id="260" r:id="rId14"/>
    <p:sldId id="261" r:id="rId15"/>
    <p:sldId id="263" r:id="rId16"/>
    <p:sldId id="264" r:id="rId17"/>
    <p:sldId id="280" r:id="rId18"/>
    <p:sldId id="281" r:id="rId19"/>
    <p:sldId id="269" r:id="rId20"/>
    <p:sldId id="265" r:id="rId21"/>
    <p:sldId id="266" r:id="rId22"/>
    <p:sldId id="267" r:id="rId23"/>
    <p:sldId id="268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C4E1-BB37-4588-9955-FC995AFA478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7721-DC1F-4D86-83CB-14815DC0325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КОЛЕСНИК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ИННА  АДОЛЬФОВНА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852936"/>
            <a:ext cx="78488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latin typeface="Georgia" pitchFamily="18" charset="0"/>
              </a:rPr>
              <a:t>ДИРЕКТОР ХАРЬКОВСКОЙ  ОБЩЕОБРАЗОВАТЕЛЬНОЙ ШКОЛИ </a:t>
            </a:r>
          </a:p>
          <a:p>
            <a:pPr algn="ctr"/>
            <a:r>
              <a:rPr lang="uk-UA" sz="3300" dirty="0" smtClean="0">
                <a:latin typeface="Georgia" pitchFamily="18" charset="0"/>
              </a:rPr>
              <a:t>І-ІІІ СТУПЕНЕЙ  № 120 </a:t>
            </a:r>
          </a:p>
          <a:p>
            <a:pPr algn="ctr"/>
            <a:r>
              <a:rPr lang="uk-UA" sz="3300" dirty="0" smtClean="0">
                <a:latin typeface="Georgia" pitchFamily="18" charset="0"/>
              </a:rPr>
              <a:t>ХАРЬКОВСКОГО ГОРОДСКОГО СОВЕТА  ХАРЬКОВСКОЙ  ОБЛАСТИ</a:t>
            </a:r>
            <a:endParaRPr lang="ru-RU" sz="3300" dirty="0"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DSC_60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3760" y="476672"/>
            <a:ext cx="7992889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ісце для вмісту 4" descr="DSC_6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88641"/>
            <a:ext cx="5076563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SC_6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12976"/>
            <a:ext cx="5112060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46049" cy="7095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err="1" smtClean="0">
                <a:latin typeface="Georgia" pitchFamily="18" charset="0"/>
              </a:rPr>
              <a:t>Управлени</a:t>
            </a:r>
            <a:r>
              <a:rPr lang="ru-RU" sz="3600" b="1" dirty="0" smtClean="0">
                <a:latin typeface="Georgia" pitchFamily="18" charset="0"/>
              </a:rPr>
              <a:t>е - это всегда работа с людьми</a:t>
            </a:r>
            <a:endParaRPr lang="uk-UA" sz="3600" b="1" dirty="0">
              <a:latin typeface="Georgia" pitchFamily="18" charset="0"/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3607335" y="2214554"/>
            <a:ext cx="1875736" cy="2571768"/>
          </a:xfrm>
          <a:prstGeom prst="star6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652120" y="2204864"/>
            <a:ext cx="2726160" cy="128588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технические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2071678"/>
            <a:ext cx="30963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99" tIns="60949" rIns="121899" bIns="60949" rtlCol="0" anchor="ctr">
            <a:normAutofit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экономические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2699792" y="4929198"/>
            <a:ext cx="352839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99" tIns="60949" rIns="121899" bIns="60949" rtlCol="0" anchor="ctr">
            <a:normAutofit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организационные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ОШ№ 120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1018257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ЗОШ№ 120\Desktop\moke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0"/>
            <a:ext cx="1179034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Users\ЗОШ№ 120\Desktop\12970089952FZk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1125442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11560" y="19888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baseline="0" dirty="0" smtClean="0">
                <a:solidFill>
                  <a:srgbClr val="002060"/>
                </a:solidFill>
                <a:latin typeface="Georgia" pitchFamily="18" charset="0"/>
              </a:rPr>
              <a:t>«Эффективные</a:t>
            </a: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 способы решения педагогического конфликта в условиях учебно-воспитательного процесса»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Тема, над которой работает педагогический коллектив 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ХЗОШ №120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640x36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365104"/>
            <a:ext cx="5112568" cy="228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ісце для вмісту 4" descr="d-man-people-climb-staircase-stair-render-342739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76671"/>
            <a:ext cx="7488832" cy="5722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кутник 5"/>
          <p:cNvSpPr/>
          <p:nvPr/>
        </p:nvSpPr>
        <p:spPr>
          <a:xfrm>
            <a:off x="827584" y="5661248"/>
            <a:ext cx="734481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ФИНАЛ КОНКУРСА «УЧИТЕЛЬ ГОДА-2014»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Місце для вмісту 3" descr="_DSC01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352928" cy="542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Місце для вмісту 6" descr="_DSC00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7992888" cy="572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user\Рабочий стол\6 - 0006_files\slide0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744416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Documents and Settings\user\Рабочий стол\7 - 0007_files\slide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816424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4" name="Picture 4" descr="C:\Documents and Settings\user\Рабочий стол\8 - 0008_files\slide000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0648"/>
            <a:ext cx="3960440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Documents and Settings\user\Рабочий стол\3 - 0003_files\slide0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12879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Місце для вмісту 5" descr="_DSC0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371283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D:\Мои рисунки\ФОТО УЧИТЕЛЕЙ\Фото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6624736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Очень важно активное участие каждого педагога в творческой жизни школы, района, города…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ісце для вмісту 4" descr="_DSC0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80919" cy="55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G:\фото презентация\DSC_3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62506" cy="495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G:\фото презентация\DSC_3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4032448" cy="5211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ПОЛОВИНКИН АЛЕКСАНДР, ученик 9-А класса, победитель городского конкурса ученических сочинений «</a:t>
            </a:r>
            <a:r>
              <a:rPr lang="uk-UA" b="1" dirty="0" smtClean="0">
                <a:latin typeface="Georgia" pitchFamily="18" charset="0"/>
              </a:rPr>
              <a:t>Мій </a:t>
            </a:r>
            <a:r>
              <a:rPr lang="uk-UA" b="1" dirty="0" err="1" smtClean="0">
                <a:latin typeface="Georgia" pitchFamily="18" charset="0"/>
              </a:rPr>
              <a:t>родовід”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G:\фото презентация\dsc_9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58885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РЕДИНА ИРИНА, АЛИСУЛТАНОВ ТИМУР, победители районного этапа конкурса «Ученик года- 2014»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ісце для вмісту 4" descr="img_25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094577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ШЕЙКО ФЕДОР, ученик 3-А класса, победитель фестиваля песен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о Великой Отечественной войне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ісце для вмісту 4" descr="IMAG01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994"/>
            <a:ext cx="4320480" cy="6506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492896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Georgia" pitchFamily="18" charset="0"/>
              </a:rPr>
              <a:t>Семенченко</a:t>
            </a:r>
            <a:r>
              <a:rPr lang="ru-RU" b="1" dirty="0" smtClean="0">
                <a:latin typeface="Georgia" pitchFamily="18" charset="0"/>
              </a:rPr>
              <a:t> Вадим, ученик 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4-А класса, победитель районного этапа конкурса «</a:t>
            </a:r>
            <a:r>
              <a:rPr lang="uk-UA" b="1" dirty="0" smtClean="0">
                <a:latin typeface="Georgia" pitchFamily="18" charset="0"/>
              </a:rPr>
              <a:t>Путівка в </a:t>
            </a:r>
            <a:r>
              <a:rPr lang="uk-UA" b="1" dirty="0" err="1" smtClean="0">
                <a:latin typeface="Georgia" pitchFamily="18" charset="0"/>
              </a:rPr>
              <a:t>науку”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latin typeface="Georgia" pitchFamily="18" charset="0"/>
              </a:rPr>
              <a:t>Шупова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dirty="0" err="1" smtClean="0">
                <a:latin typeface="Georgia" pitchFamily="18" charset="0"/>
              </a:rPr>
              <a:t>Мария</a:t>
            </a:r>
            <a:r>
              <a:rPr lang="uk-UA" sz="2800" b="1" dirty="0" smtClean="0">
                <a:latin typeface="Georgia" pitchFamily="18" charset="0"/>
              </a:rPr>
              <a:t>, </a:t>
            </a:r>
            <a:r>
              <a:rPr lang="uk-UA" sz="2800" b="1" dirty="0" err="1" smtClean="0">
                <a:latin typeface="Georgia" pitchFamily="18" charset="0"/>
              </a:rPr>
              <a:t>Буць</a:t>
            </a:r>
            <a:r>
              <a:rPr lang="uk-UA" sz="2800" b="1" dirty="0" smtClean="0">
                <a:latin typeface="Georgia" pitchFamily="18" charset="0"/>
              </a:rPr>
              <a:t> Яна </a:t>
            </a:r>
            <a:r>
              <a:rPr lang="uk-UA" sz="2800" b="1" dirty="0" err="1" smtClean="0">
                <a:latin typeface="Georgia" pitchFamily="18" charset="0"/>
              </a:rPr>
              <a:t>победители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dirty="0" err="1" smtClean="0">
                <a:latin typeface="Georgia" pitchFamily="18" charset="0"/>
              </a:rPr>
              <a:t>конкурса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dirty="0" err="1" smtClean="0">
                <a:latin typeface="Georgia" pitchFamily="18" charset="0"/>
              </a:rPr>
              <a:t>бизнес-проэктов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dirty="0" err="1" smtClean="0">
                <a:latin typeface="Georgia" pitchFamily="18" charset="0"/>
              </a:rPr>
              <a:t>“Якби</a:t>
            </a:r>
            <a:r>
              <a:rPr lang="uk-UA" sz="2800" b="1" dirty="0" smtClean="0">
                <a:latin typeface="Georgia" pitchFamily="18" charset="0"/>
              </a:rPr>
              <a:t> мером був я”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5" name="Місце для вмісту 4" descr="Ja-mer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704856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solidFill>
                  <a:srgbClr val="0070C0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uk-UA" sz="9600" dirty="0" smtClean="0">
                <a:solidFill>
                  <a:srgbClr val="0070C0"/>
                </a:solidFill>
                <a:latin typeface="Georgia" pitchFamily="18" charset="0"/>
              </a:rPr>
              <a:t>ЗА ВНИМАНИЕ!</a:t>
            </a:r>
            <a:endParaRPr lang="ru-RU" sz="96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Колесник И.А\2013\Директор року\фото для работы И.А\120s__fff_0050=120s-050[1]=S3_OAD_0689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920880" cy="530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565767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err="1" smtClean="0">
                <a:latin typeface="Georgia" pitchFamily="18" charset="0"/>
              </a:rPr>
              <a:t>Цель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 err="1" smtClean="0">
                <a:latin typeface="Georgia" pitchFamily="18" charset="0"/>
              </a:rPr>
              <a:t>руководителя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– </a:t>
            </a:r>
            <a:r>
              <a:rPr lang="uk-UA" sz="2400" dirty="0" err="1" smtClean="0">
                <a:latin typeface="Georgia" pitchFamily="18" charset="0"/>
              </a:rPr>
              <a:t>создать</a:t>
            </a:r>
            <a:r>
              <a:rPr lang="uk-UA" sz="2400" dirty="0" smtClean="0">
                <a:latin typeface="Georgia" pitchFamily="18" charset="0"/>
              </a:rPr>
              <a:t> в </a:t>
            </a:r>
            <a:r>
              <a:rPr lang="uk-UA" sz="2400" dirty="0" err="1" smtClean="0">
                <a:latin typeface="Georgia" pitchFamily="18" charset="0"/>
              </a:rPr>
              <a:t>коллективе</a:t>
            </a:r>
            <a:r>
              <a:rPr lang="uk-UA" sz="2400" dirty="0" smtClean="0">
                <a:latin typeface="Georgia" pitchFamily="18" charset="0"/>
              </a:rPr>
              <a:t> атмосферу, </a:t>
            </a:r>
            <a:r>
              <a:rPr lang="uk-UA" sz="2400" dirty="0" err="1" smtClean="0">
                <a:latin typeface="Georgia" pitchFamily="18" charset="0"/>
              </a:rPr>
              <a:t>которая</a:t>
            </a:r>
            <a:r>
              <a:rPr lang="uk-UA" sz="2400" dirty="0" smtClean="0">
                <a:latin typeface="Georgia" pitchFamily="18" charset="0"/>
              </a:rPr>
              <a:t> б</a:t>
            </a:r>
            <a:r>
              <a:rPr lang="ru-RU" sz="2400" dirty="0" err="1" smtClean="0">
                <a:latin typeface="Georgia" pitchFamily="18" charset="0"/>
              </a:rPr>
              <a:t>ы</a:t>
            </a:r>
            <a:r>
              <a:rPr lang="ru-RU" sz="2400" dirty="0" smtClean="0">
                <a:latin typeface="Georgia" pitchFamily="18" charset="0"/>
              </a:rPr>
              <a:t> способствовала развитию активного творчества</a:t>
            </a:r>
            <a:r>
              <a:rPr lang="uk-UA" sz="2400" dirty="0" smtClean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2 - 0002_files\slide0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7194704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Documents and Settings\user\Рабочий стол\Untitled0 - 0001_files\slide0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45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4 - 0004_files\slide00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672408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5 - 0005_files\slide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5112568" cy="401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 descr="krasivyie-kartinki--dlya-prezentaytsi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D:\Колесник И.А\2013\Директор року\фото для работы И.А\120s__fff_0029=120s-029[1]=S3_OAD_0658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888432" cy="580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Колесник И.А\2013\Директор року\фото для работы И.А\120s__fff_0034=120s-034[1]=S3_OAD_0663_новый разм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90868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02128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Задача руководителя </a:t>
            </a:r>
            <a:r>
              <a:rPr lang="ru-RU" sz="2400" dirty="0" smtClean="0">
                <a:latin typeface="Georgia" pitchFamily="18" charset="0"/>
              </a:rPr>
              <a:t>– найти великое в каждом, объединить и направить в правильное русло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D:\Мои рисунки\Первое сентября 2013\P104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28592" cy="3556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D:\Мои рисунки\УРОКИ\DSC_5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413" y="2996952"/>
            <a:ext cx="529258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52120" y="332656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Человек счастлив, когда имеет возможность творить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радость счастья – это самопознание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 descr="krasivyie-kartinki--dlya-prezentay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 descr="DSC_6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734481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173</Words>
  <Application>Microsoft Office PowerPoint</Application>
  <PresentationFormat>Екран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Управление - это всегда работа с людьми</vt:lpstr>
      <vt:lpstr>Слайд 13</vt:lpstr>
      <vt:lpstr>Слайд 14</vt:lpstr>
      <vt:lpstr>ФИНАЛ КОНКУРСА «УЧИТЕЛЬ ГОДА-2014»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ШЕЙКО ФЕДОР, ученик 3-А класса, победитель фестиваля песен  о Великой Отечественной войне</vt:lpstr>
      <vt:lpstr>Семенченко Вадим, ученик  4-А класса, победитель районного этапа конкурса «Путівка в науку”</vt:lpstr>
      <vt:lpstr>Шупова Мария, Буць Яна победители конкурса бизнес-проэктов “Якби мером був я”</vt:lpstr>
      <vt:lpstr>Слайд 26</vt:lpstr>
    </vt:vector>
  </TitlesOfParts>
  <Company>Управлiння освiти Харкiвськоi мiськоi ради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Гупалов Олександр Iванович</dc:creator>
  <cp:lastModifiedBy>Гупалов Олександр Iванович</cp:lastModifiedBy>
  <cp:revision>23</cp:revision>
  <dcterms:created xsi:type="dcterms:W3CDTF">2014-08-20T13:05:29Z</dcterms:created>
  <dcterms:modified xsi:type="dcterms:W3CDTF">2014-08-27T12:19:28Z</dcterms:modified>
</cp:coreProperties>
</file>