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drawing3.xml" ContentType="application/vnd.ms-office.drawingml.diagramDrawing+xml"/>
  <Default Extension="bin" ContentType="application/vnd.openxmlformats-officedocument.oleObject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slides/slide98.xml" ContentType="application/vnd.openxmlformats-officedocument.presentationml.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sldIdLst>
    <p:sldId id="256" r:id="rId4"/>
    <p:sldId id="258" r:id="rId5"/>
    <p:sldId id="277" r:id="rId6"/>
    <p:sldId id="257" r:id="rId7"/>
    <p:sldId id="278" r:id="rId8"/>
    <p:sldId id="281" r:id="rId9"/>
    <p:sldId id="279" r:id="rId10"/>
    <p:sldId id="280" r:id="rId11"/>
    <p:sldId id="325" r:id="rId12"/>
    <p:sldId id="283" r:id="rId13"/>
    <p:sldId id="326" r:id="rId14"/>
    <p:sldId id="262" r:id="rId15"/>
    <p:sldId id="259" r:id="rId16"/>
    <p:sldId id="260" r:id="rId17"/>
    <p:sldId id="263" r:id="rId18"/>
    <p:sldId id="267" r:id="rId19"/>
    <p:sldId id="264" r:id="rId20"/>
    <p:sldId id="268" r:id="rId21"/>
    <p:sldId id="269" r:id="rId22"/>
    <p:sldId id="270" r:id="rId23"/>
    <p:sldId id="271" r:id="rId24"/>
    <p:sldId id="284" r:id="rId25"/>
    <p:sldId id="285" r:id="rId26"/>
    <p:sldId id="272" r:id="rId27"/>
    <p:sldId id="273" r:id="rId28"/>
    <p:sldId id="274" r:id="rId29"/>
    <p:sldId id="275" r:id="rId30"/>
    <p:sldId id="276" r:id="rId31"/>
    <p:sldId id="288" r:id="rId32"/>
    <p:sldId id="289" r:id="rId33"/>
    <p:sldId id="291" r:id="rId34"/>
    <p:sldId id="292" r:id="rId35"/>
    <p:sldId id="297" r:id="rId36"/>
    <p:sldId id="293" r:id="rId37"/>
    <p:sldId id="296" r:id="rId38"/>
    <p:sldId id="295" r:id="rId39"/>
    <p:sldId id="327" r:id="rId40"/>
    <p:sldId id="298" r:id="rId41"/>
    <p:sldId id="328" r:id="rId42"/>
    <p:sldId id="299" r:id="rId43"/>
    <p:sldId id="329" r:id="rId44"/>
    <p:sldId id="300" r:id="rId45"/>
    <p:sldId id="294" r:id="rId46"/>
    <p:sldId id="301" r:id="rId47"/>
    <p:sldId id="302" r:id="rId48"/>
    <p:sldId id="373" r:id="rId49"/>
    <p:sldId id="306" r:id="rId50"/>
    <p:sldId id="330" r:id="rId51"/>
    <p:sldId id="331" r:id="rId52"/>
    <p:sldId id="308" r:id="rId53"/>
    <p:sldId id="334" r:id="rId54"/>
    <p:sldId id="335" r:id="rId55"/>
    <p:sldId id="336" r:id="rId56"/>
    <p:sldId id="310" r:id="rId57"/>
    <p:sldId id="303" r:id="rId58"/>
    <p:sldId id="314" r:id="rId59"/>
    <p:sldId id="313" r:id="rId60"/>
    <p:sldId id="311" r:id="rId61"/>
    <p:sldId id="337" r:id="rId62"/>
    <p:sldId id="338" r:id="rId63"/>
    <p:sldId id="312" r:id="rId64"/>
    <p:sldId id="315" r:id="rId65"/>
    <p:sldId id="316" r:id="rId66"/>
    <p:sldId id="317" r:id="rId67"/>
    <p:sldId id="318" r:id="rId68"/>
    <p:sldId id="319" r:id="rId69"/>
    <p:sldId id="322" r:id="rId70"/>
    <p:sldId id="323" r:id="rId71"/>
    <p:sldId id="320" r:id="rId72"/>
    <p:sldId id="324" r:id="rId73"/>
    <p:sldId id="321" r:id="rId74"/>
    <p:sldId id="341" r:id="rId75"/>
    <p:sldId id="339" r:id="rId76"/>
    <p:sldId id="343" r:id="rId77"/>
    <p:sldId id="344" r:id="rId78"/>
    <p:sldId id="340" r:id="rId79"/>
    <p:sldId id="345" r:id="rId80"/>
    <p:sldId id="346" r:id="rId81"/>
    <p:sldId id="349" r:id="rId82"/>
    <p:sldId id="350" r:id="rId83"/>
    <p:sldId id="351" r:id="rId84"/>
    <p:sldId id="352" r:id="rId85"/>
    <p:sldId id="353" r:id="rId86"/>
    <p:sldId id="347" r:id="rId87"/>
    <p:sldId id="355" r:id="rId88"/>
    <p:sldId id="354" r:id="rId89"/>
    <p:sldId id="358" r:id="rId90"/>
    <p:sldId id="371" r:id="rId91"/>
    <p:sldId id="372" r:id="rId92"/>
    <p:sldId id="362" r:id="rId93"/>
    <p:sldId id="356" r:id="rId94"/>
    <p:sldId id="359" r:id="rId95"/>
    <p:sldId id="360" r:id="rId96"/>
    <p:sldId id="361" r:id="rId97"/>
    <p:sldId id="366" r:id="rId98"/>
    <p:sldId id="367" r:id="rId99"/>
    <p:sldId id="364" r:id="rId100"/>
    <p:sldId id="374" r:id="rId101"/>
    <p:sldId id="369" r:id="rId102"/>
    <p:sldId id="370" r:id="rId103"/>
    <p:sldId id="375" r:id="rId10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000"/>
    <a:srgbClr val="E9EF95"/>
    <a:srgbClr val="174749"/>
    <a:srgbClr val="1E0000"/>
    <a:srgbClr val="66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07" Type="http://schemas.openxmlformats.org/officeDocument/2006/relationships/theme" Target="theme/theme1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81D6D9-13CF-426A-BD10-B8DC20E5DD4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25D2701-5DB8-4612-8815-8B49A7E75615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bg1"/>
              </a:solidFill>
            </a:rPr>
            <a:t>2013/2014</a:t>
          </a:r>
        </a:p>
        <a:p>
          <a:endParaRPr lang="uk-UA" sz="2400" b="1" dirty="0" smtClean="0">
            <a:solidFill>
              <a:schemeClr val="bg1"/>
            </a:solidFill>
          </a:endParaRPr>
        </a:p>
        <a:p>
          <a:r>
            <a:rPr lang="uk-UA" sz="2400" b="1" dirty="0" smtClean="0">
              <a:solidFill>
                <a:schemeClr val="bg1"/>
              </a:solidFill>
            </a:rPr>
            <a:t>5498 учнів</a:t>
          </a:r>
        </a:p>
        <a:p>
          <a:endParaRPr lang="uk-UA" sz="2400" b="1" dirty="0">
            <a:solidFill>
              <a:schemeClr val="bg1"/>
            </a:solidFill>
          </a:endParaRPr>
        </a:p>
      </dgm:t>
    </dgm:pt>
    <dgm:pt modelId="{2FAF92A3-5307-480A-967D-B61CB23A80A9}" type="parTrans" cxnId="{1CC2D898-E580-4820-9E2C-83D151C18F46}">
      <dgm:prSet/>
      <dgm:spPr/>
      <dgm:t>
        <a:bodyPr/>
        <a:lstStyle/>
        <a:p>
          <a:endParaRPr lang="uk-UA"/>
        </a:p>
      </dgm:t>
    </dgm:pt>
    <dgm:pt modelId="{BF07CA3B-4A5D-4856-B1A7-CCB995CB203E}" type="sibTrans" cxnId="{1CC2D898-E580-4820-9E2C-83D151C18F46}">
      <dgm:prSet/>
      <dgm:spPr/>
      <dgm:t>
        <a:bodyPr/>
        <a:lstStyle/>
        <a:p>
          <a:endParaRPr lang="uk-UA"/>
        </a:p>
      </dgm:t>
    </dgm:pt>
    <dgm:pt modelId="{E721B17A-7FFA-4086-91A2-CB60A9AC4106}">
      <dgm:prSet phldrT="[Текст]" custT="1"/>
      <dgm:spPr/>
      <dgm:t>
        <a:bodyPr/>
        <a:lstStyle/>
        <a:p>
          <a:r>
            <a:rPr lang="uk-UA" sz="2800" b="1" dirty="0" smtClean="0"/>
            <a:t>2014/2015</a:t>
          </a:r>
        </a:p>
        <a:p>
          <a:endParaRPr lang="uk-UA" sz="2800" b="1" dirty="0" smtClean="0"/>
        </a:p>
        <a:p>
          <a:r>
            <a:rPr lang="uk-UA" sz="2800" b="1" dirty="0" smtClean="0">
              <a:solidFill>
                <a:schemeClr val="bg1"/>
              </a:solidFill>
            </a:rPr>
            <a:t>5773 учні</a:t>
          </a:r>
        </a:p>
        <a:p>
          <a:endParaRPr lang="uk-UA" sz="2800" b="1" dirty="0" smtClean="0">
            <a:solidFill>
              <a:schemeClr val="bg1"/>
            </a:solidFill>
          </a:endParaRPr>
        </a:p>
        <a:p>
          <a:r>
            <a:rPr lang="uk-UA" sz="2800" b="1" dirty="0" smtClean="0">
              <a:solidFill>
                <a:srgbClr val="FFFF00"/>
              </a:solidFill>
            </a:rPr>
            <a:t>+275 учнів</a:t>
          </a:r>
          <a:endParaRPr lang="uk-UA" sz="2800" b="1" dirty="0">
            <a:solidFill>
              <a:srgbClr val="FFFF00"/>
            </a:solidFill>
          </a:endParaRPr>
        </a:p>
      </dgm:t>
    </dgm:pt>
    <dgm:pt modelId="{5E821737-51F0-42C4-A077-63CB00659E68}" type="parTrans" cxnId="{FEDADD75-958F-4089-BA83-6C7A1F17FF53}">
      <dgm:prSet/>
      <dgm:spPr/>
      <dgm:t>
        <a:bodyPr/>
        <a:lstStyle/>
        <a:p>
          <a:endParaRPr lang="uk-UA"/>
        </a:p>
      </dgm:t>
    </dgm:pt>
    <dgm:pt modelId="{67F66E4C-1201-4BA7-A105-74C55E32C4D2}" type="sibTrans" cxnId="{FEDADD75-958F-4089-BA83-6C7A1F17FF53}">
      <dgm:prSet/>
      <dgm:spPr/>
      <dgm:t>
        <a:bodyPr/>
        <a:lstStyle/>
        <a:p>
          <a:endParaRPr lang="uk-UA"/>
        </a:p>
      </dgm:t>
    </dgm:pt>
    <dgm:pt modelId="{F60B2B23-4E4C-45A1-97E4-A1053D6852C1}">
      <dgm:prSet phldrT="[Текст]" custT="1"/>
      <dgm:spPr/>
      <dgm:t>
        <a:bodyPr/>
        <a:lstStyle/>
        <a:p>
          <a:pPr marL="0" indent="0" algn="l">
            <a:tabLst/>
          </a:pPr>
          <a:r>
            <a:rPr lang="uk-UA" sz="2800" b="1" dirty="0" smtClean="0"/>
            <a:t>2015/2016</a:t>
          </a:r>
        </a:p>
        <a:p>
          <a:pPr marL="0" indent="0" algn="l">
            <a:tabLst/>
          </a:pPr>
          <a:endParaRPr lang="uk-UA" sz="2800" b="1" dirty="0" smtClean="0"/>
        </a:p>
        <a:p>
          <a:pPr marL="0" indent="0" algn="l">
            <a:tabLst/>
          </a:pPr>
          <a:r>
            <a:rPr lang="uk-UA" sz="2800" b="1" dirty="0" smtClean="0">
              <a:solidFill>
                <a:schemeClr val="bg1"/>
              </a:solidFill>
            </a:rPr>
            <a:t>5981 учень</a:t>
          </a:r>
        </a:p>
        <a:p>
          <a:pPr marL="0" indent="0" algn="l">
            <a:tabLst/>
          </a:pPr>
          <a:endParaRPr lang="uk-UA" sz="2800" b="1" dirty="0" smtClean="0">
            <a:solidFill>
              <a:schemeClr val="bg1"/>
            </a:solidFill>
          </a:endParaRPr>
        </a:p>
        <a:p>
          <a:pPr marL="0" indent="0" algn="l">
            <a:tabLst/>
          </a:pPr>
          <a:r>
            <a:rPr lang="uk-UA" sz="2800" b="1" dirty="0" smtClean="0">
              <a:solidFill>
                <a:srgbClr val="FFFF00"/>
              </a:solidFill>
            </a:rPr>
            <a:t>+208 учнів</a:t>
          </a:r>
          <a:endParaRPr lang="uk-UA" sz="2800" b="1" dirty="0">
            <a:solidFill>
              <a:srgbClr val="FFFF00"/>
            </a:solidFill>
          </a:endParaRPr>
        </a:p>
      </dgm:t>
    </dgm:pt>
    <dgm:pt modelId="{D413DC73-94B5-4892-BAC3-9D0B9E7D3434}" type="parTrans" cxnId="{578BBE09-6D87-4CBD-BFDE-7E150AFDCD6E}">
      <dgm:prSet/>
      <dgm:spPr/>
      <dgm:t>
        <a:bodyPr/>
        <a:lstStyle/>
        <a:p>
          <a:endParaRPr lang="uk-UA"/>
        </a:p>
      </dgm:t>
    </dgm:pt>
    <dgm:pt modelId="{3E061D96-7659-4346-8422-0836AE2A3AEF}" type="sibTrans" cxnId="{578BBE09-6D87-4CBD-BFDE-7E150AFDCD6E}">
      <dgm:prSet/>
      <dgm:spPr/>
      <dgm:t>
        <a:bodyPr/>
        <a:lstStyle/>
        <a:p>
          <a:endParaRPr lang="uk-UA"/>
        </a:p>
      </dgm:t>
    </dgm:pt>
    <dgm:pt modelId="{7AB5915D-405A-4E14-995D-4EEC6FBB06CC}" type="pres">
      <dgm:prSet presAssocID="{F581D6D9-13CF-426A-BD10-B8DC20E5DD48}" presName="arrowDiagram" presStyleCnt="0">
        <dgm:presLayoutVars>
          <dgm:chMax val="5"/>
          <dgm:dir/>
          <dgm:resizeHandles val="exact"/>
        </dgm:presLayoutVars>
      </dgm:prSet>
      <dgm:spPr/>
    </dgm:pt>
    <dgm:pt modelId="{FB86855A-BB50-4EA7-96CE-A150AACA972A}" type="pres">
      <dgm:prSet presAssocID="{F581D6D9-13CF-426A-BD10-B8DC20E5DD48}" presName="arrow" presStyleLbl="bgShp" presStyleIdx="0" presStyleCnt="1" custScaleX="113207" custLinFactNeighborX="865" custLinFactNeighborY="2515"/>
      <dgm:spPr>
        <a:solidFill>
          <a:srgbClr val="00B050"/>
        </a:solidFill>
      </dgm:spPr>
    </dgm:pt>
    <dgm:pt modelId="{C4A2E759-868B-434E-A768-288844591723}" type="pres">
      <dgm:prSet presAssocID="{F581D6D9-13CF-426A-BD10-B8DC20E5DD48}" presName="arrowDiagram3" presStyleCnt="0"/>
      <dgm:spPr/>
    </dgm:pt>
    <dgm:pt modelId="{E0E49477-E6F9-4C92-B8B6-B906080735FD}" type="pres">
      <dgm:prSet presAssocID="{D25D2701-5DB8-4612-8815-8B49A7E75615}" presName="bullet3a" presStyleLbl="node1" presStyleIdx="0" presStyleCnt="3"/>
      <dgm:spPr/>
    </dgm:pt>
    <dgm:pt modelId="{4C9D24BB-4ADF-49DD-A987-4123D7055325}" type="pres">
      <dgm:prSet presAssocID="{D25D2701-5DB8-4612-8815-8B49A7E75615}" presName="textBox3a" presStyleLbl="revTx" presStyleIdx="0" presStyleCnt="3" custScaleX="121716" custLinFactNeighborX="10610" custLinFactNeighborY="-749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5E9BAC-6A0E-4272-81B5-88E7202FC87E}" type="pres">
      <dgm:prSet presAssocID="{E721B17A-7FFA-4086-91A2-CB60A9AC4106}" presName="bullet3b" presStyleLbl="node1" presStyleIdx="1" presStyleCnt="3"/>
      <dgm:spPr/>
    </dgm:pt>
    <dgm:pt modelId="{2CFE4CBB-4DC8-468F-A821-4B08464FEA1B}" type="pres">
      <dgm:prSet presAssocID="{E721B17A-7FFA-4086-91A2-CB60A9AC4106}" presName="textBox3b" presStyleLbl="revTx" presStyleIdx="1" presStyleCnt="3" custScaleX="121061" custScaleY="88438" custLinFactNeighborX="14303" custLinFactNeighborY="-172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23938F-8CCE-4200-8845-528A1164435C}" type="pres">
      <dgm:prSet presAssocID="{F60B2B23-4E4C-45A1-97E4-A1053D6852C1}" presName="bullet3c" presStyleLbl="node1" presStyleIdx="2" presStyleCnt="3"/>
      <dgm:spPr/>
    </dgm:pt>
    <dgm:pt modelId="{AC424917-F7C3-4359-9060-3AF85ABA4F2E}" type="pres">
      <dgm:prSet presAssocID="{F60B2B23-4E4C-45A1-97E4-A1053D6852C1}" presName="textBox3c" presStyleLbl="revTx" presStyleIdx="2" presStyleCnt="3" custScaleX="112253" custScaleY="80064" custLinFactNeighborX="9115" custLinFactNeighborY="-174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B0B3E40-FEE3-4EDF-9972-0C1EB76E2CF3}" type="presOf" srcId="{E721B17A-7FFA-4086-91A2-CB60A9AC4106}" destId="{2CFE4CBB-4DC8-468F-A821-4B08464FEA1B}" srcOrd="0" destOrd="0" presId="urn:microsoft.com/office/officeart/2005/8/layout/arrow2"/>
    <dgm:cxn modelId="{FEDADD75-958F-4089-BA83-6C7A1F17FF53}" srcId="{F581D6D9-13CF-426A-BD10-B8DC20E5DD48}" destId="{E721B17A-7FFA-4086-91A2-CB60A9AC4106}" srcOrd="1" destOrd="0" parTransId="{5E821737-51F0-42C4-A077-63CB00659E68}" sibTransId="{67F66E4C-1201-4BA7-A105-74C55E32C4D2}"/>
    <dgm:cxn modelId="{525886A9-EE77-441E-BDC0-809C855F3D63}" type="presOf" srcId="{F581D6D9-13CF-426A-BD10-B8DC20E5DD48}" destId="{7AB5915D-405A-4E14-995D-4EEC6FBB06CC}" srcOrd="0" destOrd="0" presId="urn:microsoft.com/office/officeart/2005/8/layout/arrow2"/>
    <dgm:cxn modelId="{17511CBD-2F0B-41C4-867D-F257693FB066}" type="presOf" srcId="{D25D2701-5DB8-4612-8815-8B49A7E75615}" destId="{4C9D24BB-4ADF-49DD-A987-4123D7055325}" srcOrd="0" destOrd="0" presId="urn:microsoft.com/office/officeart/2005/8/layout/arrow2"/>
    <dgm:cxn modelId="{1CC2D898-E580-4820-9E2C-83D151C18F46}" srcId="{F581D6D9-13CF-426A-BD10-B8DC20E5DD48}" destId="{D25D2701-5DB8-4612-8815-8B49A7E75615}" srcOrd="0" destOrd="0" parTransId="{2FAF92A3-5307-480A-967D-B61CB23A80A9}" sibTransId="{BF07CA3B-4A5D-4856-B1A7-CCB995CB203E}"/>
    <dgm:cxn modelId="{578BBE09-6D87-4CBD-BFDE-7E150AFDCD6E}" srcId="{F581D6D9-13CF-426A-BD10-B8DC20E5DD48}" destId="{F60B2B23-4E4C-45A1-97E4-A1053D6852C1}" srcOrd="2" destOrd="0" parTransId="{D413DC73-94B5-4892-BAC3-9D0B9E7D3434}" sibTransId="{3E061D96-7659-4346-8422-0836AE2A3AEF}"/>
    <dgm:cxn modelId="{A4F3D901-DC1C-42BC-A362-71B73337DEEB}" type="presOf" srcId="{F60B2B23-4E4C-45A1-97E4-A1053D6852C1}" destId="{AC424917-F7C3-4359-9060-3AF85ABA4F2E}" srcOrd="0" destOrd="0" presId="urn:microsoft.com/office/officeart/2005/8/layout/arrow2"/>
    <dgm:cxn modelId="{A8C94865-DE21-49F4-ACFE-D854657FFE24}" type="presParOf" srcId="{7AB5915D-405A-4E14-995D-4EEC6FBB06CC}" destId="{FB86855A-BB50-4EA7-96CE-A150AACA972A}" srcOrd="0" destOrd="0" presId="urn:microsoft.com/office/officeart/2005/8/layout/arrow2"/>
    <dgm:cxn modelId="{FF0E7768-5043-432F-A10B-B1294217A365}" type="presParOf" srcId="{7AB5915D-405A-4E14-995D-4EEC6FBB06CC}" destId="{C4A2E759-868B-434E-A768-288844591723}" srcOrd="1" destOrd="0" presId="urn:microsoft.com/office/officeart/2005/8/layout/arrow2"/>
    <dgm:cxn modelId="{C589B990-AED0-410D-8BA3-E70CF578690A}" type="presParOf" srcId="{C4A2E759-868B-434E-A768-288844591723}" destId="{E0E49477-E6F9-4C92-B8B6-B906080735FD}" srcOrd="0" destOrd="0" presId="urn:microsoft.com/office/officeart/2005/8/layout/arrow2"/>
    <dgm:cxn modelId="{E07605E8-A8DF-4DE7-8FD3-C14186B27BDD}" type="presParOf" srcId="{C4A2E759-868B-434E-A768-288844591723}" destId="{4C9D24BB-4ADF-49DD-A987-4123D7055325}" srcOrd="1" destOrd="0" presId="urn:microsoft.com/office/officeart/2005/8/layout/arrow2"/>
    <dgm:cxn modelId="{D014E590-0FD2-49FA-B541-873BB0821C40}" type="presParOf" srcId="{C4A2E759-868B-434E-A768-288844591723}" destId="{7A5E9BAC-6A0E-4272-81B5-88E7202FC87E}" srcOrd="2" destOrd="0" presId="urn:microsoft.com/office/officeart/2005/8/layout/arrow2"/>
    <dgm:cxn modelId="{8631CA1B-5D72-4F1F-AC96-EBC3D4954ADB}" type="presParOf" srcId="{C4A2E759-868B-434E-A768-288844591723}" destId="{2CFE4CBB-4DC8-468F-A821-4B08464FEA1B}" srcOrd="3" destOrd="0" presId="urn:microsoft.com/office/officeart/2005/8/layout/arrow2"/>
    <dgm:cxn modelId="{73DAAC66-826B-4595-A097-11829C1EBC60}" type="presParOf" srcId="{C4A2E759-868B-434E-A768-288844591723}" destId="{0323938F-8CCE-4200-8845-528A1164435C}" srcOrd="4" destOrd="0" presId="urn:microsoft.com/office/officeart/2005/8/layout/arrow2"/>
    <dgm:cxn modelId="{1AF899F3-7251-42AF-B8C0-EB6E755FF186}" type="presParOf" srcId="{C4A2E759-868B-434E-A768-288844591723}" destId="{AC424917-F7C3-4359-9060-3AF85ABA4F2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70C725C-5FF3-48C9-B601-AE61B7631B8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223BF2F-89BF-498B-ACCE-F3D41169300A}">
      <dgm:prSet phldrT="[Текст]" custT="1"/>
      <dgm:spPr/>
      <dgm:t>
        <a:bodyPr/>
        <a:lstStyle/>
        <a:p>
          <a:r>
            <a:rPr lang="uk-UA" sz="2800" dirty="0" smtClean="0"/>
            <a:t>юних економістів</a:t>
          </a:r>
          <a:endParaRPr lang="uk-UA" sz="2800" dirty="0"/>
        </a:p>
      </dgm:t>
    </dgm:pt>
    <dgm:pt modelId="{C14C2793-ED8D-4A1D-822D-E646C4E78EC7}" type="parTrans" cxnId="{8CCE357C-3DD7-4D79-8836-2868E3F9586E}">
      <dgm:prSet/>
      <dgm:spPr/>
      <dgm:t>
        <a:bodyPr/>
        <a:lstStyle/>
        <a:p>
          <a:endParaRPr lang="uk-UA" sz="2800"/>
        </a:p>
      </dgm:t>
    </dgm:pt>
    <dgm:pt modelId="{C3EF0CC6-DE67-4D3F-8A03-6AA869C8B6E0}" type="sibTrans" cxnId="{8CCE357C-3DD7-4D79-8836-2868E3F9586E}">
      <dgm:prSet/>
      <dgm:spPr/>
      <dgm:t>
        <a:bodyPr/>
        <a:lstStyle/>
        <a:p>
          <a:endParaRPr lang="uk-UA" sz="2800"/>
        </a:p>
      </dgm:t>
    </dgm:pt>
    <dgm:pt modelId="{518DDF25-EB3A-4488-BD89-1AAABE5839A4}">
      <dgm:prSet phldrT="[Текст]" custT="1"/>
      <dgm:spPr/>
      <dgm:t>
        <a:bodyPr/>
        <a:lstStyle/>
        <a:p>
          <a:r>
            <a:rPr lang="uk-UA" sz="2800" dirty="0" smtClean="0"/>
            <a:t>журналістів</a:t>
          </a:r>
          <a:endParaRPr lang="uk-UA" sz="2800" dirty="0"/>
        </a:p>
      </dgm:t>
    </dgm:pt>
    <dgm:pt modelId="{1033205A-CC2E-4090-82E1-A510584D3B56}" type="parTrans" cxnId="{32AA9668-D9C5-4C39-9956-D179D220B3D5}">
      <dgm:prSet/>
      <dgm:spPr/>
      <dgm:t>
        <a:bodyPr/>
        <a:lstStyle/>
        <a:p>
          <a:endParaRPr lang="uk-UA" sz="2800"/>
        </a:p>
      </dgm:t>
    </dgm:pt>
    <dgm:pt modelId="{E4344731-99E6-4076-9AFF-B3DEE8F1E591}" type="sibTrans" cxnId="{32AA9668-D9C5-4C39-9956-D179D220B3D5}">
      <dgm:prSet/>
      <dgm:spPr/>
      <dgm:t>
        <a:bodyPr/>
        <a:lstStyle/>
        <a:p>
          <a:endParaRPr lang="uk-UA" sz="2800"/>
        </a:p>
      </dgm:t>
    </dgm:pt>
    <dgm:pt modelId="{63E172A3-B40E-4F92-8AD9-AAFAA8D80644}">
      <dgm:prSet phldrT="[Текст]" custT="1"/>
      <dgm:spPr/>
      <dgm:t>
        <a:bodyPr/>
        <a:lstStyle/>
        <a:p>
          <a:r>
            <a:rPr lang="uk-UA" sz="2800" dirty="0" smtClean="0"/>
            <a:t>філософів та </a:t>
          </a:r>
          <a:r>
            <a:rPr lang="uk-UA" sz="2800" dirty="0" err="1" smtClean="0"/>
            <a:t>релігієзнавців</a:t>
          </a:r>
          <a:endParaRPr lang="uk-UA" sz="2800" dirty="0"/>
        </a:p>
      </dgm:t>
    </dgm:pt>
    <dgm:pt modelId="{96920F96-F0EE-4947-A18C-B1C07222D648}" type="parTrans" cxnId="{B1352907-474B-4F42-9FEC-B190B9B93DAB}">
      <dgm:prSet/>
      <dgm:spPr/>
      <dgm:t>
        <a:bodyPr/>
        <a:lstStyle/>
        <a:p>
          <a:endParaRPr lang="uk-UA" sz="2800"/>
        </a:p>
      </dgm:t>
    </dgm:pt>
    <dgm:pt modelId="{77A9DC25-F9BD-4113-AB2B-47E3571DBD20}" type="sibTrans" cxnId="{B1352907-474B-4F42-9FEC-B190B9B93DAB}">
      <dgm:prSet/>
      <dgm:spPr/>
      <dgm:t>
        <a:bodyPr/>
        <a:lstStyle/>
        <a:p>
          <a:endParaRPr lang="uk-UA" sz="2800"/>
        </a:p>
      </dgm:t>
    </dgm:pt>
    <dgm:pt modelId="{6F69466C-1AE0-44DA-B22D-766FE88D3016}">
      <dgm:prSet custT="1"/>
      <dgm:spPr/>
      <dgm:t>
        <a:bodyPr/>
        <a:lstStyle/>
        <a:p>
          <a:r>
            <a:rPr lang="uk-UA" sz="2800" dirty="0" smtClean="0"/>
            <a:t>основ інформатики серед учнів 5-7-их класів</a:t>
          </a:r>
          <a:endParaRPr lang="uk-UA" sz="2800" dirty="0"/>
        </a:p>
      </dgm:t>
    </dgm:pt>
    <dgm:pt modelId="{4981437D-9878-4508-B55A-9A5FE0338454}" type="parTrans" cxnId="{5FDA0EDE-34B9-4132-A13B-DE44551D49F7}">
      <dgm:prSet/>
      <dgm:spPr/>
      <dgm:t>
        <a:bodyPr/>
        <a:lstStyle/>
        <a:p>
          <a:endParaRPr lang="uk-UA" sz="2800"/>
        </a:p>
      </dgm:t>
    </dgm:pt>
    <dgm:pt modelId="{041C6D7A-52BA-4E31-B4D7-9502193AE8BE}" type="sibTrans" cxnId="{5FDA0EDE-34B9-4132-A13B-DE44551D49F7}">
      <dgm:prSet/>
      <dgm:spPr/>
      <dgm:t>
        <a:bodyPr/>
        <a:lstStyle/>
        <a:p>
          <a:endParaRPr lang="uk-UA" sz="2800"/>
        </a:p>
      </dgm:t>
    </dgm:pt>
    <dgm:pt modelId="{918E475A-7E95-4DD5-B982-F204BCC026C7}" type="pres">
      <dgm:prSet presAssocID="{870C725C-5FF3-48C9-B601-AE61B7631B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C11EC-2016-45E3-A73E-1CB5B38D2BE0}" type="pres">
      <dgm:prSet presAssocID="{2223BF2F-89BF-498B-ACCE-F3D41169300A}" presName="parentLin" presStyleCnt="0"/>
      <dgm:spPr/>
    </dgm:pt>
    <dgm:pt modelId="{32BBB0F5-26F8-4DA4-8402-181B59FD42BF}" type="pres">
      <dgm:prSet presAssocID="{2223BF2F-89BF-498B-ACCE-F3D41169300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55C7FAD-B931-4A50-9B30-7FA73BB58EBB}" type="pres">
      <dgm:prSet presAssocID="{2223BF2F-89BF-498B-ACCE-F3D41169300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DE141-47F0-446E-8B74-817A677C10E0}" type="pres">
      <dgm:prSet presAssocID="{2223BF2F-89BF-498B-ACCE-F3D41169300A}" presName="negativeSpace" presStyleCnt="0"/>
      <dgm:spPr/>
    </dgm:pt>
    <dgm:pt modelId="{0666BE6D-BCCA-48E4-99D4-49B526F0544C}" type="pres">
      <dgm:prSet presAssocID="{2223BF2F-89BF-498B-ACCE-F3D41169300A}" presName="childText" presStyleLbl="conFgAcc1" presStyleIdx="0" presStyleCnt="4">
        <dgm:presLayoutVars>
          <dgm:bulletEnabled val="1"/>
        </dgm:presLayoutVars>
      </dgm:prSet>
      <dgm:spPr/>
    </dgm:pt>
    <dgm:pt modelId="{EBB5E34E-9872-4180-B84E-1B1BD0E78277}" type="pres">
      <dgm:prSet presAssocID="{C3EF0CC6-DE67-4D3F-8A03-6AA869C8B6E0}" presName="spaceBetweenRectangles" presStyleCnt="0"/>
      <dgm:spPr/>
    </dgm:pt>
    <dgm:pt modelId="{7EE0C93C-5986-4750-A2E5-57A476E1608B}" type="pres">
      <dgm:prSet presAssocID="{518DDF25-EB3A-4488-BD89-1AAABE5839A4}" presName="parentLin" presStyleCnt="0"/>
      <dgm:spPr/>
    </dgm:pt>
    <dgm:pt modelId="{C8658EE7-CDAE-499A-B10F-AB069522C7E6}" type="pres">
      <dgm:prSet presAssocID="{518DDF25-EB3A-4488-BD89-1AAABE5839A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4290538-59B6-4053-820A-6C2857EB1A36}" type="pres">
      <dgm:prSet presAssocID="{518DDF25-EB3A-4488-BD89-1AAABE5839A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F376F-7E0F-45EC-8C7C-8158A4D0D37A}" type="pres">
      <dgm:prSet presAssocID="{518DDF25-EB3A-4488-BD89-1AAABE5839A4}" presName="negativeSpace" presStyleCnt="0"/>
      <dgm:spPr/>
    </dgm:pt>
    <dgm:pt modelId="{AC9A1490-1E52-4D16-ABF8-CEB088822913}" type="pres">
      <dgm:prSet presAssocID="{518DDF25-EB3A-4488-BD89-1AAABE5839A4}" presName="childText" presStyleLbl="conFgAcc1" presStyleIdx="1" presStyleCnt="4">
        <dgm:presLayoutVars>
          <dgm:bulletEnabled val="1"/>
        </dgm:presLayoutVars>
      </dgm:prSet>
      <dgm:spPr/>
    </dgm:pt>
    <dgm:pt modelId="{C4B1AAD6-2E3D-45FD-8F65-AB6EA2FBC885}" type="pres">
      <dgm:prSet presAssocID="{E4344731-99E6-4076-9AFF-B3DEE8F1E591}" presName="spaceBetweenRectangles" presStyleCnt="0"/>
      <dgm:spPr/>
    </dgm:pt>
    <dgm:pt modelId="{1D3E6288-19A2-451D-A516-B74CA650A3BC}" type="pres">
      <dgm:prSet presAssocID="{63E172A3-B40E-4F92-8AD9-AAFAA8D80644}" presName="parentLin" presStyleCnt="0"/>
      <dgm:spPr/>
    </dgm:pt>
    <dgm:pt modelId="{F67CBC6D-A04B-44E3-A92B-9E817B2D2FAE}" type="pres">
      <dgm:prSet presAssocID="{63E172A3-B40E-4F92-8AD9-AAFAA8D80644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F362E87E-B6F8-4AB7-AF1C-108D5CC2B6EC}" type="pres">
      <dgm:prSet presAssocID="{63E172A3-B40E-4F92-8AD9-AAFAA8D8064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07306-91DB-4EAD-A3BA-6920D7A455B9}" type="pres">
      <dgm:prSet presAssocID="{63E172A3-B40E-4F92-8AD9-AAFAA8D80644}" presName="negativeSpace" presStyleCnt="0"/>
      <dgm:spPr/>
    </dgm:pt>
    <dgm:pt modelId="{4FA4BE23-E5C3-464D-B27B-650752A24705}" type="pres">
      <dgm:prSet presAssocID="{63E172A3-B40E-4F92-8AD9-AAFAA8D80644}" presName="childText" presStyleLbl="conFgAcc1" presStyleIdx="2" presStyleCnt="4">
        <dgm:presLayoutVars>
          <dgm:bulletEnabled val="1"/>
        </dgm:presLayoutVars>
      </dgm:prSet>
      <dgm:spPr/>
    </dgm:pt>
    <dgm:pt modelId="{F8C04B5B-7577-4A98-A348-AC7C04B8508E}" type="pres">
      <dgm:prSet presAssocID="{77A9DC25-F9BD-4113-AB2B-47E3571DBD20}" presName="spaceBetweenRectangles" presStyleCnt="0"/>
      <dgm:spPr/>
    </dgm:pt>
    <dgm:pt modelId="{0F279598-1E90-4631-AD08-0C280D37DF8C}" type="pres">
      <dgm:prSet presAssocID="{6F69466C-1AE0-44DA-B22D-766FE88D3016}" presName="parentLin" presStyleCnt="0"/>
      <dgm:spPr/>
    </dgm:pt>
    <dgm:pt modelId="{B17B14E9-0F17-4367-9061-80DEA7927AC4}" type="pres">
      <dgm:prSet presAssocID="{6F69466C-1AE0-44DA-B22D-766FE88D3016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DA88FC4-2E2C-4630-92F0-EDB1A6E64E36}" type="pres">
      <dgm:prSet presAssocID="{6F69466C-1AE0-44DA-B22D-766FE88D301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C5A5136-70A7-4FF4-9BBF-AC27E8D1F1DE}" type="pres">
      <dgm:prSet presAssocID="{6F69466C-1AE0-44DA-B22D-766FE88D3016}" presName="negativeSpace" presStyleCnt="0"/>
      <dgm:spPr/>
    </dgm:pt>
    <dgm:pt modelId="{12FD4372-8EA4-4160-86DC-5F7EE00B9AC0}" type="pres">
      <dgm:prSet presAssocID="{6F69466C-1AE0-44DA-B22D-766FE88D301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C1F2414-AC47-469B-9A8B-9B9921152A52}" type="presOf" srcId="{6F69466C-1AE0-44DA-B22D-766FE88D3016}" destId="{5DA88FC4-2E2C-4630-92F0-EDB1A6E64E36}" srcOrd="1" destOrd="0" presId="urn:microsoft.com/office/officeart/2005/8/layout/list1"/>
    <dgm:cxn modelId="{8CCE357C-3DD7-4D79-8836-2868E3F9586E}" srcId="{870C725C-5FF3-48C9-B601-AE61B7631B82}" destId="{2223BF2F-89BF-498B-ACCE-F3D41169300A}" srcOrd="0" destOrd="0" parTransId="{C14C2793-ED8D-4A1D-822D-E646C4E78EC7}" sibTransId="{C3EF0CC6-DE67-4D3F-8A03-6AA869C8B6E0}"/>
    <dgm:cxn modelId="{C52DAF1D-9407-42E8-B005-A7C8D03200FB}" type="presOf" srcId="{6F69466C-1AE0-44DA-B22D-766FE88D3016}" destId="{B17B14E9-0F17-4367-9061-80DEA7927AC4}" srcOrd="0" destOrd="0" presId="urn:microsoft.com/office/officeart/2005/8/layout/list1"/>
    <dgm:cxn modelId="{32AA9668-D9C5-4C39-9956-D179D220B3D5}" srcId="{870C725C-5FF3-48C9-B601-AE61B7631B82}" destId="{518DDF25-EB3A-4488-BD89-1AAABE5839A4}" srcOrd="1" destOrd="0" parTransId="{1033205A-CC2E-4090-82E1-A510584D3B56}" sibTransId="{E4344731-99E6-4076-9AFF-B3DEE8F1E591}"/>
    <dgm:cxn modelId="{427851A8-E483-4FB0-BB81-15148B171912}" type="presOf" srcId="{63E172A3-B40E-4F92-8AD9-AAFAA8D80644}" destId="{F67CBC6D-A04B-44E3-A92B-9E817B2D2FAE}" srcOrd="0" destOrd="0" presId="urn:microsoft.com/office/officeart/2005/8/layout/list1"/>
    <dgm:cxn modelId="{C19D809F-FF87-4B78-8C27-FBEDF0B0EFFB}" type="presOf" srcId="{2223BF2F-89BF-498B-ACCE-F3D41169300A}" destId="{455C7FAD-B931-4A50-9B30-7FA73BB58EBB}" srcOrd="1" destOrd="0" presId="urn:microsoft.com/office/officeart/2005/8/layout/list1"/>
    <dgm:cxn modelId="{CF67B6CC-729A-46E2-B9EC-E7C1B6AE63A5}" type="presOf" srcId="{518DDF25-EB3A-4488-BD89-1AAABE5839A4}" destId="{24290538-59B6-4053-820A-6C2857EB1A36}" srcOrd="1" destOrd="0" presId="urn:microsoft.com/office/officeart/2005/8/layout/list1"/>
    <dgm:cxn modelId="{CC039580-1E3E-46E0-BF8C-6C8ACC547273}" type="presOf" srcId="{63E172A3-B40E-4F92-8AD9-AAFAA8D80644}" destId="{F362E87E-B6F8-4AB7-AF1C-108D5CC2B6EC}" srcOrd="1" destOrd="0" presId="urn:microsoft.com/office/officeart/2005/8/layout/list1"/>
    <dgm:cxn modelId="{B1352907-474B-4F42-9FEC-B190B9B93DAB}" srcId="{870C725C-5FF3-48C9-B601-AE61B7631B82}" destId="{63E172A3-B40E-4F92-8AD9-AAFAA8D80644}" srcOrd="2" destOrd="0" parTransId="{96920F96-F0EE-4947-A18C-B1C07222D648}" sibTransId="{77A9DC25-F9BD-4113-AB2B-47E3571DBD20}"/>
    <dgm:cxn modelId="{7DC20656-F68A-466E-851C-DD2479605956}" type="presOf" srcId="{870C725C-5FF3-48C9-B601-AE61B7631B82}" destId="{918E475A-7E95-4DD5-B982-F204BCC026C7}" srcOrd="0" destOrd="0" presId="urn:microsoft.com/office/officeart/2005/8/layout/list1"/>
    <dgm:cxn modelId="{5FDA0EDE-34B9-4132-A13B-DE44551D49F7}" srcId="{870C725C-5FF3-48C9-B601-AE61B7631B82}" destId="{6F69466C-1AE0-44DA-B22D-766FE88D3016}" srcOrd="3" destOrd="0" parTransId="{4981437D-9878-4508-B55A-9A5FE0338454}" sibTransId="{041C6D7A-52BA-4E31-B4D7-9502193AE8BE}"/>
    <dgm:cxn modelId="{C7A007AC-3275-4EAF-9A13-1955B5583205}" type="presOf" srcId="{518DDF25-EB3A-4488-BD89-1AAABE5839A4}" destId="{C8658EE7-CDAE-499A-B10F-AB069522C7E6}" srcOrd="0" destOrd="0" presId="urn:microsoft.com/office/officeart/2005/8/layout/list1"/>
    <dgm:cxn modelId="{68D74C38-F666-4EDD-82ED-4BB390DD97A8}" type="presOf" srcId="{2223BF2F-89BF-498B-ACCE-F3D41169300A}" destId="{32BBB0F5-26F8-4DA4-8402-181B59FD42BF}" srcOrd="0" destOrd="0" presId="urn:microsoft.com/office/officeart/2005/8/layout/list1"/>
    <dgm:cxn modelId="{158A802B-1CBD-4CC0-B78F-D99D435F0AD5}" type="presParOf" srcId="{918E475A-7E95-4DD5-B982-F204BCC026C7}" destId="{BA1C11EC-2016-45E3-A73E-1CB5B38D2BE0}" srcOrd="0" destOrd="0" presId="urn:microsoft.com/office/officeart/2005/8/layout/list1"/>
    <dgm:cxn modelId="{96F802DB-7E9E-4F98-B8D5-30CD5DE25326}" type="presParOf" srcId="{BA1C11EC-2016-45E3-A73E-1CB5B38D2BE0}" destId="{32BBB0F5-26F8-4DA4-8402-181B59FD42BF}" srcOrd="0" destOrd="0" presId="urn:microsoft.com/office/officeart/2005/8/layout/list1"/>
    <dgm:cxn modelId="{A32DBE01-6250-463F-A02C-AC854D147030}" type="presParOf" srcId="{BA1C11EC-2016-45E3-A73E-1CB5B38D2BE0}" destId="{455C7FAD-B931-4A50-9B30-7FA73BB58EBB}" srcOrd="1" destOrd="0" presId="urn:microsoft.com/office/officeart/2005/8/layout/list1"/>
    <dgm:cxn modelId="{4D696429-60A9-454E-A099-E9074676B180}" type="presParOf" srcId="{918E475A-7E95-4DD5-B982-F204BCC026C7}" destId="{306DE141-47F0-446E-8B74-817A677C10E0}" srcOrd="1" destOrd="0" presId="urn:microsoft.com/office/officeart/2005/8/layout/list1"/>
    <dgm:cxn modelId="{30684628-E277-45EA-8688-BFF51BDCDAFC}" type="presParOf" srcId="{918E475A-7E95-4DD5-B982-F204BCC026C7}" destId="{0666BE6D-BCCA-48E4-99D4-49B526F0544C}" srcOrd="2" destOrd="0" presId="urn:microsoft.com/office/officeart/2005/8/layout/list1"/>
    <dgm:cxn modelId="{47024163-9D1F-4A92-A509-4EF356A1A56F}" type="presParOf" srcId="{918E475A-7E95-4DD5-B982-F204BCC026C7}" destId="{EBB5E34E-9872-4180-B84E-1B1BD0E78277}" srcOrd="3" destOrd="0" presId="urn:microsoft.com/office/officeart/2005/8/layout/list1"/>
    <dgm:cxn modelId="{6E7E17C8-6125-4BF5-BE94-2E89EF1F6C7C}" type="presParOf" srcId="{918E475A-7E95-4DD5-B982-F204BCC026C7}" destId="{7EE0C93C-5986-4750-A2E5-57A476E1608B}" srcOrd="4" destOrd="0" presId="urn:microsoft.com/office/officeart/2005/8/layout/list1"/>
    <dgm:cxn modelId="{5061FBF2-1694-45C8-B9CE-408F7EB88EF5}" type="presParOf" srcId="{7EE0C93C-5986-4750-A2E5-57A476E1608B}" destId="{C8658EE7-CDAE-499A-B10F-AB069522C7E6}" srcOrd="0" destOrd="0" presId="urn:microsoft.com/office/officeart/2005/8/layout/list1"/>
    <dgm:cxn modelId="{0794CBCD-CD1E-46AC-A6C0-E39999C91EA4}" type="presParOf" srcId="{7EE0C93C-5986-4750-A2E5-57A476E1608B}" destId="{24290538-59B6-4053-820A-6C2857EB1A36}" srcOrd="1" destOrd="0" presId="urn:microsoft.com/office/officeart/2005/8/layout/list1"/>
    <dgm:cxn modelId="{424EDF4C-426E-4969-B136-B2F9DA1447F4}" type="presParOf" srcId="{918E475A-7E95-4DD5-B982-F204BCC026C7}" destId="{A26F376F-7E0F-45EC-8C7C-8158A4D0D37A}" srcOrd="5" destOrd="0" presId="urn:microsoft.com/office/officeart/2005/8/layout/list1"/>
    <dgm:cxn modelId="{AE0DFCD7-9A21-41A6-9A1D-43C7BD5CF10C}" type="presParOf" srcId="{918E475A-7E95-4DD5-B982-F204BCC026C7}" destId="{AC9A1490-1E52-4D16-ABF8-CEB088822913}" srcOrd="6" destOrd="0" presId="urn:microsoft.com/office/officeart/2005/8/layout/list1"/>
    <dgm:cxn modelId="{37EEFDA4-8E53-4138-BE31-10D5454C5A04}" type="presParOf" srcId="{918E475A-7E95-4DD5-B982-F204BCC026C7}" destId="{C4B1AAD6-2E3D-45FD-8F65-AB6EA2FBC885}" srcOrd="7" destOrd="0" presId="urn:microsoft.com/office/officeart/2005/8/layout/list1"/>
    <dgm:cxn modelId="{FE39A3A9-2748-4F3F-8BD4-B2D379D79603}" type="presParOf" srcId="{918E475A-7E95-4DD5-B982-F204BCC026C7}" destId="{1D3E6288-19A2-451D-A516-B74CA650A3BC}" srcOrd="8" destOrd="0" presId="urn:microsoft.com/office/officeart/2005/8/layout/list1"/>
    <dgm:cxn modelId="{387E36B0-C3C1-46BC-BBEE-504CBAE32615}" type="presParOf" srcId="{1D3E6288-19A2-451D-A516-B74CA650A3BC}" destId="{F67CBC6D-A04B-44E3-A92B-9E817B2D2FAE}" srcOrd="0" destOrd="0" presId="urn:microsoft.com/office/officeart/2005/8/layout/list1"/>
    <dgm:cxn modelId="{D1F49E8D-BD5A-4BC2-AC57-E3CC1CC01991}" type="presParOf" srcId="{1D3E6288-19A2-451D-A516-B74CA650A3BC}" destId="{F362E87E-B6F8-4AB7-AF1C-108D5CC2B6EC}" srcOrd="1" destOrd="0" presId="urn:microsoft.com/office/officeart/2005/8/layout/list1"/>
    <dgm:cxn modelId="{D0F4A60E-546E-4B06-A7AE-98A6577990D5}" type="presParOf" srcId="{918E475A-7E95-4DD5-B982-F204BCC026C7}" destId="{99007306-91DB-4EAD-A3BA-6920D7A455B9}" srcOrd="9" destOrd="0" presId="urn:microsoft.com/office/officeart/2005/8/layout/list1"/>
    <dgm:cxn modelId="{8F7C4B2A-E948-4C41-9315-7FF1C1E2892B}" type="presParOf" srcId="{918E475A-7E95-4DD5-B982-F204BCC026C7}" destId="{4FA4BE23-E5C3-464D-B27B-650752A24705}" srcOrd="10" destOrd="0" presId="urn:microsoft.com/office/officeart/2005/8/layout/list1"/>
    <dgm:cxn modelId="{6E809725-B9CF-41B5-959A-EE446B27DCB4}" type="presParOf" srcId="{918E475A-7E95-4DD5-B982-F204BCC026C7}" destId="{F8C04B5B-7577-4A98-A348-AC7C04B8508E}" srcOrd="11" destOrd="0" presId="urn:microsoft.com/office/officeart/2005/8/layout/list1"/>
    <dgm:cxn modelId="{4AAE829C-CCAC-46A9-9D7D-BB36ABFB4658}" type="presParOf" srcId="{918E475A-7E95-4DD5-B982-F204BCC026C7}" destId="{0F279598-1E90-4631-AD08-0C280D37DF8C}" srcOrd="12" destOrd="0" presId="urn:microsoft.com/office/officeart/2005/8/layout/list1"/>
    <dgm:cxn modelId="{A6E4B998-94F2-45A2-BB5D-46C864FA66EF}" type="presParOf" srcId="{0F279598-1E90-4631-AD08-0C280D37DF8C}" destId="{B17B14E9-0F17-4367-9061-80DEA7927AC4}" srcOrd="0" destOrd="0" presId="urn:microsoft.com/office/officeart/2005/8/layout/list1"/>
    <dgm:cxn modelId="{FC020591-73C2-4C35-9D2F-F649FFBD5EF0}" type="presParOf" srcId="{0F279598-1E90-4631-AD08-0C280D37DF8C}" destId="{5DA88FC4-2E2C-4630-92F0-EDB1A6E64E36}" srcOrd="1" destOrd="0" presId="urn:microsoft.com/office/officeart/2005/8/layout/list1"/>
    <dgm:cxn modelId="{CE7E4994-9A27-418B-917D-308675E4E029}" type="presParOf" srcId="{918E475A-7E95-4DD5-B982-F204BCC026C7}" destId="{2C5A5136-70A7-4FF4-9BBF-AC27E8D1F1DE}" srcOrd="13" destOrd="0" presId="urn:microsoft.com/office/officeart/2005/8/layout/list1"/>
    <dgm:cxn modelId="{C8FB2EF4-905E-4F63-9280-3B71294926BF}" type="presParOf" srcId="{918E475A-7E95-4DD5-B982-F204BCC026C7}" destId="{12FD4372-8EA4-4160-86DC-5F7EE00B9AC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70C725C-5FF3-48C9-B601-AE61B7631B8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223BF2F-89BF-498B-ACCE-F3D41169300A}">
      <dgm:prSet phldrT="[Текст]" custT="1"/>
      <dgm:spPr/>
      <dgm:t>
        <a:bodyPr/>
        <a:lstStyle/>
        <a:p>
          <a:r>
            <a:rPr lang="uk-UA" sz="2800" dirty="0" smtClean="0"/>
            <a:t>ХЗОШ №120 – 11 учнів на 1 ПК</a:t>
          </a:r>
          <a:endParaRPr lang="uk-UA" sz="2800" dirty="0"/>
        </a:p>
      </dgm:t>
    </dgm:pt>
    <dgm:pt modelId="{C14C2793-ED8D-4A1D-822D-E646C4E78EC7}" type="parTrans" cxnId="{8CCE357C-3DD7-4D79-8836-2868E3F9586E}">
      <dgm:prSet/>
      <dgm:spPr/>
      <dgm:t>
        <a:bodyPr/>
        <a:lstStyle/>
        <a:p>
          <a:endParaRPr lang="uk-UA" sz="2800"/>
        </a:p>
      </dgm:t>
    </dgm:pt>
    <dgm:pt modelId="{C3EF0CC6-DE67-4D3F-8A03-6AA869C8B6E0}" type="sibTrans" cxnId="{8CCE357C-3DD7-4D79-8836-2868E3F9586E}">
      <dgm:prSet/>
      <dgm:spPr/>
      <dgm:t>
        <a:bodyPr/>
        <a:lstStyle/>
        <a:p>
          <a:endParaRPr lang="uk-UA" sz="2800"/>
        </a:p>
      </dgm:t>
    </dgm:pt>
    <dgm:pt modelId="{518DDF25-EB3A-4488-BD89-1AAABE5839A4}">
      <dgm:prSet phldrT="[Текст]" custT="1"/>
      <dgm:spPr/>
      <dgm:t>
        <a:bodyPr/>
        <a:lstStyle/>
        <a:p>
          <a:r>
            <a:rPr lang="uk-UA" sz="2800" dirty="0" smtClean="0"/>
            <a:t>ХЗОШ №41 – 15 учнів на 1 ПК</a:t>
          </a:r>
          <a:endParaRPr lang="uk-UA" sz="2800" dirty="0"/>
        </a:p>
      </dgm:t>
    </dgm:pt>
    <dgm:pt modelId="{1033205A-CC2E-4090-82E1-A510584D3B56}" type="parTrans" cxnId="{32AA9668-D9C5-4C39-9956-D179D220B3D5}">
      <dgm:prSet/>
      <dgm:spPr/>
      <dgm:t>
        <a:bodyPr/>
        <a:lstStyle/>
        <a:p>
          <a:endParaRPr lang="uk-UA" sz="2800"/>
        </a:p>
      </dgm:t>
    </dgm:pt>
    <dgm:pt modelId="{E4344731-99E6-4076-9AFF-B3DEE8F1E591}" type="sibTrans" cxnId="{32AA9668-D9C5-4C39-9956-D179D220B3D5}">
      <dgm:prSet/>
      <dgm:spPr/>
      <dgm:t>
        <a:bodyPr/>
        <a:lstStyle/>
        <a:p>
          <a:endParaRPr lang="uk-UA" sz="2800"/>
        </a:p>
      </dgm:t>
    </dgm:pt>
    <dgm:pt modelId="{63E172A3-B40E-4F92-8AD9-AAFAA8D80644}">
      <dgm:prSet phldrT="[Текст]" custT="1"/>
      <dgm:spPr/>
      <dgm:t>
        <a:bodyPr/>
        <a:lstStyle/>
        <a:p>
          <a:r>
            <a:rPr lang="uk-UA" sz="2800" dirty="0" smtClean="0"/>
            <a:t>ХЗОШ №10 – 16 учнів на 1 ПК</a:t>
          </a:r>
          <a:endParaRPr lang="uk-UA" sz="2800" dirty="0"/>
        </a:p>
      </dgm:t>
    </dgm:pt>
    <dgm:pt modelId="{96920F96-F0EE-4947-A18C-B1C07222D648}" type="parTrans" cxnId="{B1352907-474B-4F42-9FEC-B190B9B93DAB}">
      <dgm:prSet/>
      <dgm:spPr/>
      <dgm:t>
        <a:bodyPr/>
        <a:lstStyle/>
        <a:p>
          <a:endParaRPr lang="uk-UA" sz="2800"/>
        </a:p>
      </dgm:t>
    </dgm:pt>
    <dgm:pt modelId="{77A9DC25-F9BD-4113-AB2B-47E3571DBD20}" type="sibTrans" cxnId="{B1352907-474B-4F42-9FEC-B190B9B93DAB}">
      <dgm:prSet/>
      <dgm:spPr/>
      <dgm:t>
        <a:bodyPr/>
        <a:lstStyle/>
        <a:p>
          <a:endParaRPr lang="uk-UA" sz="2800"/>
        </a:p>
      </dgm:t>
    </dgm:pt>
    <dgm:pt modelId="{6F69466C-1AE0-44DA-B22D-766FE88D3016}">
      <dgm:prSet custT="1"/>
      <dgm:spPr/>
      <dgm:t>
        <a:bodyPr/>
        <a:lstStyle/>
        <a:p>
          <a:r>
            <a:rPr lang="uk-UA" sz="2800" dirty="0" smtClean="0"/>
            <a:t>ХЗОШ №7 – 19 учнів на 1 ПК</a:t>
          </a:r>
          <a:endParaRPr lang="uk-UA" sz="2800" dirty="0"/>
        </a:p>
      </dgm:t>
    </dgm:pt>
    <dgm:pt modelId="{4981437D-9878-4508-B55A-9A5FE0338454}" type="parTrans" cxnId="{5FDA0EDE-34B9-4132-A13B-DE44551D49F7}">
      <dgm:prSet/>
      <dgm:spPr/>
      <dgm:t>
        <a:bodyPr/>
        <a:lstStyle/>
        <a:p>
          <a:endParaRPr lang="uk-UA" sz="2800"/>
        </a:p>
      </dgm:t>
    </dgm:pt>
    <dgm:pt modelId="{041C6D7A-52BA-4E31-B4D7-9502193AE8BE}" type="sibTrans" cxnId="{5FDA0EDE-34B9-4132-A13B-DE44551D49F7}">
      <dgm:prSet/>
      <dgm:spPr/>
      <dgm:t>
        <a:bodyPr/>
        <a:lstStyle/>
        <a:p>
          <a:endParaRPr lang="uk-UA" sz="2800"/>
        </a:p>
      </dgm:t>
    </dgm:pt>
    <dgm:pt modelId="{918E475A-7E95-4DD5-B982-F204BCC026C7}" type="pres">
      <dgm:prSet presAssocID="{870C725C-5FF3-48C9-B601-AE61B7631B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C11EC-2016-45E3-A73E-1CB5B38D2BE0}" type="pres">
      <dgm:prSet presAssocID="{2223BF2F-89BF-498B-ACCE-F3D41169300A}" presName="parentLin" presStyleCnt="0"/>
      <dgm:spPr/>
    </dgm:pt>
    <dgm:pt modelId="{32BBB0F5-26F8-4DA4-8402-181B59FD42BF}" type="pres">
      <dgm:prSet presAssocID="{2223BF2F-89BF-498B-ACCE-F3D41169300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55C7FAD-B931-4A50-9B30-7FA73BB58EBB}" type="pres">
      <dgm:prSet presAssocID="{2223BF2F-89BF-498B-ACCE-F3D41169300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6DE141-47F0-446E-8B74-817A677C10E0}" type="pres">
      <dgm:prSet presAssocID="{2223BF2F-89BF-498B-ACCE-F3D41169300A}" presName="negativeSpace" presStyleCnt="0"/>
      <dgm:spPr/>
    </dgm:pt>
    <dgm:pt modelId="{0666BE6D-BCCA-48E4-99D4-49B526F0544C}" type="pres">
      <dgm:prSet presAssocID="{2223BF2F-89BF-498B-ACCE-F3D41169300A}" presName="childText" presStyleLbl="conFgAcc1" presStyleIdx="0" presStyleCnt="4">
        <dgm:presLayoutVars>
          <dgm:bulletEnabled val="1"/>
        </dgm:presLayoutVars>
      </dgm:prSet>
      <dgm:spPr/>
    </dgm:pt>
    <dgm:pt modelId="{EBB5E34E-9872-4180-B84E-1B1BD0E78277}" type="pres">
      <dgm:prSet presAssocID="{C3EF0CC6-DE67-4D3F-8A03-6AA869C8B6E0}" presName="spaceBetweenRectangles" presStyleCnt="0"/>
      <dgm:spPr/>
    </dgm:pt>
    <dgm:pt modelId="{7EE0C93C-5986-4750-A2E5-57A476E1608B}" type="pres">
      <dgm:prSet presAssocID="{518DDF25-EB3A-4488-BD89-1AAABE5839A4}" presName="parentLin" presStyleCnt="0"/>
      <dgm:spPr/>
    </dgm:pt>
    <dgm:pt modelId="{C8658EE7-CDAE-499A-B10F-AB069522C7E6}" type="pres">
      <dgm:prSet presAssocID="{518DDF25-EB3A-4488-BD89-1AAABE5839A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4290538-59B6-4053-820A-6C2857EB1A36}" type="pres">
      <dgm:prSet presAssocID="{518DDF25-EB3A-4488-BD89-1AAABE5839A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26F376F-7E0F-45EC-8C7C-8158A4D0D37A}" type="pres">
      <dgm:prSet presAssocID="{518DDF25-EB3A-4488-BD89-1AAABE5839A4}" presName="negativeSpace" presStyleCnt="0"/>
      <dgm:spPr/>
    </dgm:pt>
    <dgm:pt modelId="{AC9A1490-1E52-4D16-ABF8-CEB088822913}" type="pres">
      <dgm:prSet presAssocID="{518DDF25-EB3A-4488-BD89-1AAABE5839A4}" presName="childText" presStyleLbl="conFgAcc1" presStyleIdx="1" presStyleCnt="4">
        <dgm:presLayoutVars>
          <dgm:bulletEnabled val="1"/>
        </dgm:presLayoutVars>
      </dgm:prSet>
      <dgm:spPr/>
    </dgm:pt>
    <dgm:pt modelId="{C4B1AAD6-2E3D-45FD-8F65-AB6EA2FBC885}" type="pres">
      <dgm:prSet presAssocID="{E4344731-99E6-4076-9AFF-B3DEE8F1E591}" presName="spaceBetweenRectangles" presStyleCnt="0"/>
      <dgm:spPr/>
    </dgm:pt>
    <dgm:pt modelId="{1D3E6288-19A2-451D-A516-B74CA650A3BC}" type="pres">
      <dgm:prSet presAssocID="{63E172A3-B40E-4F92-8AD9-AAFAA8D80644}" presName="parentLin" presStyleCnt="0"/>
      <dgm:spPr/>
    </dgm:pt>
    <dgm:pt modelId="{F67CBC6D-A04B-44E3-A92B-9E817B2D2FAE}" type="pres">
      <dgm:prSet presAssocID="{63E172A3-B40E-4F92-8AD9-AAFAA8D80644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F362E87E-B6F8-4AB7-AF1C-108D5CC2B6EC}" type="pres">
      <dgm:prSet presAssocID="{63E172A3-B40E-4F92-8AD9-AAFAA8D8064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9007306-91DB-4EAD-A3BA-6920D7A455B9}" type="pres">
      <dgm:prSet presAssocID="{63E172A3-B40E-4F92-8AD9-AAFAA8D80644}" presName="negativeSpace" presStyleCnt="0"/>
      <dgm:spPr/>
    </dgm:pt>
    <dgm:pt modelId="{4FA4BE23-E5C3-464D-B27B-650752A24705}" type="pres">
      <dgm:prSet presAssocID="{63E172A3-B40E-4F92-8AD9-AAFAA8D80644}" presName="childText" presStyleLbl="conFgAcc1" presStyleIdx="2" presStyleCnt="4">
        <dgm:presLayoutVars>
          <dgm:bulletEnabled val="1"/>
        </dgm:presLayoutVars>
      </dgm:prSet>
      <dgm:spPr/>
    </dgm:pt>
    <dgm:pt modelId="{F8C04B5B-7577-4A98-A348-AC7C04B8508E}" type="pres">
      <dgm:prSet presAssocID="{77A9DC25-F9BD-4113-AB2B-47E3571DBD20}" presName="spaceBetweenRectangles" presStyleCnt="0"/>
      <dgm:spPr/>
    </dgm:pt>
    <dgm:pt modelId="{0F279598-1E90-4631-AD08-0C280D37DF8C}" type="pres">
      <dgm:prSet presAssocID="{6F69466C-1AE0-44DA-B22D-766FE88D3016}" presName="parentLin" presStyleCnt="0"/>
      <dgm:spPr/>
    </dgm:pt>
    <dgm:pt modelId="{B17B14E9-0F17-4367-9061-80DEA7927AC4}" type="pres">
      <dgm:prSet presAssocID="{6F69466C-1AE0-44DA-B22D-766FE88D3016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DA88FC4-2E2C-4630-92F0-EDB1A6E64E36}" type="pres">
      <dgm:prSet presAssocID="{6F69466C-1AE0-44DA-B22D-766FE88D301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C5A5136-70A7-4FF4-9BBF-AC27E8D1F1DE}" type="pres">
      <dgm:prSet presAssocID="{6F69466C-1AE0-44DA-B22D-766FE88D3016}" presName="negativeSpace" presStyleCnt="0"/>
      <dgm:spPr/>
    </dgm:pt>
    <dgm:pt modelId="{12FD4372-8EA4-4160-86DC-5F7EE00B9AC0}" type="pres">
      <dgm:prSet presAssocID="{6F69466C-1AE0-44DA-B22D-766FE88D301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CCE357C-3DD7-4D79-8836-2868E3F9586E}" srcId="{870C725C-5FF3-48C9-B601-AE61B7631B82}" destId="{2223BF2F-89BF-498B-ACCE-F3D41169300A}" srcOrd="0" destOrd="0" parTransId="{C14C2793-ED8D-4A1D-822D-E646C4E78EC7}" sibTransId="{C3EF0CC6-DE67-4D3F-8A03-6AA869C8B6E0}"/>
    <dgm:cxn modelId="{E7958B17-1E54-4663-A0D8-63D486A768A3}" type="presOf" srcId="{2223BF2F-89BF-498B-ACCE-F3D41169300A}" destId="{455C7FAD-B931-4A50-9B30-7FA73BB58EBB}" srcOrd="1" destOrd="0" presId="urn:microsoft.com/office/officeart/2005/8/layout/list1"/>
    <dgm:cxn modelId="{1E2E1887-383A-4CB4-BABA-D11CC225A8D7}" type="presOf" srcId="{518DDF25-EB3A-4488-BD89-1AAABE5839A4}" destId="{C8658EE7-CDAE-499A-B10F-AB069522C7E6}" srcOrd="0" destOrd="0" presId="urn:microsoft.com/office/officeart/2005/8/layout/list1"/>
    <dgm:cxn modelId="{BE65C51A-72A8-4475-8A8C-BBB4770BFE35}" type="presOf" srcId="{518DDF25-EB3A-4488-BD89-1AAABE5839A4}" destId="{24290538-59B6-4053-820A-6C2857EB1A36}" srcOrd="1" destOrd="0" presId="urn:microsoft.com/office/officeart/2005/8/layout/list1"/>
    <dgm:cxn modelId="{EDD0FDE9-60A3-4D82-92C0-045BFECF38BA}" type="presOf" srcId="{2223BF2F-89BF-498B-ACCE-F3D41169300A}" destId="{32BBB0F5-26F8-4DA4-8402-181B59FD42BF}" srcOrd="0" destOrd="0" presId="urn:microsoft.com/office/officeart/2005/8/layout/list1"/>
    <dgm:cxn modelId="{32AA9668-D9C5-4C39-9956-D179D220B3D5}" srcId="{870C725C-5FF3-48C9-B601-AE61B7631B82}" destId="{518DDF25-EB3A-4488-BD89-1AAABE5839A4}" srcOrd="1" destOrd="0" parTransId="{1033205A-CC2E-4090-82E1-A510584D3B56}" sibTransId="{E4344731-99E6-4076-9AFF-B3DEE8F1E591}"/>
    <dgm:cxn modelId="{14759EC3-0EBF-4EA2-B4D8-B8AC4D952F7B}" type="presOf" srcId="{6F69466C-1AE0-44DA-B22D-766FE88D3016}" destId="{5DA88FC4-2E2C-4630-92F0-EDB1A6E64E36}" srcOrd="1" destOrd="0" presId="urn:microsoft.com/office/officeart/2005/8/layout/list1"/>
    <dgm:cxn modelId="{B1352907-474B-4F42-9FEC-B190B9B93DAB}" srcId="{870C725C-5FF3-48C9-B601-AE61B7631B82}" destId="{63E172A3-B40E-4F92-8AD9-AAFAA8D80644}" srcOrd="2" destOrd="0" parTransId="{96920F96-F0EE-4947-A18C-B1C07222D648}" sibTransId="{77A9DC25-F9BD-4113-AB2B-47E3571DBD20}"/>
    <dgm:cxn modelId="{D6237F99-37A1-4420-8677-A1C2C7C6072B}" type="presOf" srcId="{6F69466C-1AE0-44DA-B22D-766FE88D3016}" destId="{B17B14E9-0F17-4367-9061-80DEA7927AC4}" srcOrd="0" destOrd="0" presId="urn:microsoft.com/office/officeart/2005/8/layout/list1"/>
    <dgm:cxn modelId="{59FDC63E-E6D2-43FA-88A0-D9428069B792}" type="presOf" srcId="{63E172A3-B40E-4F92-8AD9-AAFAA8D80644}" destId="{F67CBC6D-A04B-44E3-A92B-9E817B2D2FAE}" srcOrd="0" destOrd="0" presId="urn:microsoft.com/office/officeart/2005/8/layout/list1"/>
    <dgm:cxn modelId="{5FDA0EDE-34B9-4132-A13B-DE44551D49F7}" srcId="{870C725C-5FF3-48C9-B601-AE61B7631B82}" destId="{6F69466C-1AE0-44DA-B22D-766FE88D3016}" srcOrd="3" destOrd="0" parTransId="{4981437D-9878-4508-B55A-9A5FE0338454}" sibTransId="{041C6D7A-52BA-4E31-B4D7-9502193AE8BE}"/>
    <dgm:cxn modelId="{CD51C83A-6FE4-4A0D-A482-7B5DB664AC7D}" type="presOf" srcId="{63E172A3-B40E-4F92-8AD9-AAFAA8D80644}" destId="{F362E87E-B6F8-4AB7-AF1C-108D5CC2B6EC}" srcOrd="1" destOrd="0" presId="urn:microsoft.com/office/officeart/2005/8/layout/list1"/>
    <dgm:cxn modelId="{3351A12D-8799-45AE-9C5F-139ECC47C4B2}" type="presOf" srcId="{870C725C-5FF3-48C9-B601-AE61B7631B82}" destId="{918E475A-7E95-4DD5-B982-F204BCC026C7}" srcOrd="0" destOrd="0" presId="urn:microsoft.com/office/officeart/2005/8/layout/list1"/>
    <dgm:cxn modelId="{81317DE2-AF0A-48CA-8210-55AAD13C86E3}" type="presParOf" srcId="{918E475A-7E95-4DD5-B982-F204BCC026C7}" destId="{BA1C11EC-2016-45E3-A73E-1CB5B38D2BE0}" srcOrd="0" destOrd="0" presId="urn:microsoft.com/office/officeart/2005/8/layout/list1"/>
    <dgm:cxn modelId="{5F16E075-58CD-456C-A7EA-99731F4E50AA}" type="presParOf" srcId="{BA1C11EC-2016-45E3-A73E-1CB5B38D2BE0}" destId="{32BBB0F5-26F8-4DA4-8402-181B59FD42BF}" srcOrd="0" destOrd="0" presId="urn:microsoft.com/office/officeart/2005/8/layout/list1"/>
    <dgm:cxn modelId="{386D0BC4-5AFC-4C88-9744-9855E88C13FF}" type="presParOf" srcId="{BA1C11EC-2016-45E3-A73E-1CB5B38D2BE0}" destId="{455C7FAD-B931-4A50-9B30-7FA73BB58EBB}" srcOrd="1" destOrd="0" presId="urn:microsoft.com/office/officeart/2005/8/layout/list1"/>
    <dgm:cxn modelId="{8DDBEC7B-468E-4804-A9A8-2FA97492A809}" type="presParOf" srcId="{918E475A-7E95-4DD5-B982-F204BCC026C7}" destId="{306DE141-47F0-446E-8B74-817A677C10E0}" srcOrd="1" destOrd="0" presId="urn:microsoft.com/office/officeart/2005/8/layout/list1"/>
    <dgm:cxn modelId="{25C766FD-C344-4B6E-B3E4-65CB5EBA52BF}" type="presParOf" srcId="{918E475A-7E95-4DD5-B982-F204BCC026C7}" destId="{0666BE6D-BCCA-48E4-99D4-49B526F0544C}" srcOrd="2" destOrd="0" presId="urn:microsoft.com/office/officeart/2005/8/layout/list1"/>
    <dgm:cxn modelId="{7387D66F-46AC-42E2-A435-F5B03A75FA49}" type="presParOf" srcId="{918E475A-7E95-4DD5-B982-F204BCC026C7}" destId="{EBB5E34E-9872-4180-B84E-1B1BD0E78277}" srcOrd="3" destOrd="0" presId="urn:microsoft.com/office/officeart/2005/8/layout/list1"/>
    <dgm:cxn modelId="{5C3A5111-75C9-440A-A811-637121BAB3DB}" type="presParOf" srcId="{918E475A-7E95-4DD5-B982-F204BCC026C7}" destId="{7EE0C93C-5986-4750-A2E5-57A476E1608B}" srcOrd="4" destOrd="0" presId="urn:microsoft.com/office/officeart/2005/8/layout/list1"/>
    <dgm:cxn modelId="{4CB155A1-4079-4CD5-99DE-1605C314E5C5}" type="presParOf" srcId="{7EE0C93C-5986-4750-A2E5-57A476E1608B}" destId="{C8658EE7-CDAE-499A-B10F-AB069522C7E6}" srcOrd="0" destOrd="0" presId="urn:microsoft.com/office/officeart/2005/8/layout/list1"/>
    <dgm:cxn modelId="{2C2F9E03-022D-478E-9DA2-648C6EC8D789}" type="presParOf" srcId="{7EE0C93C-5986-4750-A2E5-57A476E1608B}" destId="{24290538-59B6-4053-820A-6C2857EB1A36}" srcOrd="1" destOrd="0" presId="urn:microsoft.com/office/officeart/2005/8/layout/list1"/>
    <dgm:cxn modelId="{BB184316-5505-4C57-BACA-9E8D6DF8DBD1}" type="presParOf" srcId="{918E475A-7E95-4DD5-B982-F204BCC026C7}" destId="{A26F376F-7E0F-45EC-8C7C-8158A4D0D37A}" srcOrd="5" destOrd="0" presId="urn:microsoft.com/office/officeart/2005/8/layout/list1"/>
    <dgm:cxn modelId="{90570AC8-208D-4594-9FF9-92FA8CB77FDD}" type="presParOf" srcId="{918E475A-7E95-4DD5-B982-F204BCC026C7}" destId="{AC9A1490-1E52-4D16-ABF8-CEB088822913}" srcOrd="6" destOrd="0" presId="urn:microsoft.com/office/officeart/2005/8/layout/list1"/>
    <dgm:cxn modelId="{D2817C94-BE37-48C8-8579-0A1701828CAE}" type="presParOf" srcId="{918E475A-7E95-4DD5-B982-F204BCC026C7}" destId="{C4B1AAD6-2E3D-45FD-8F65-AB6EA2FBC885}" srcOrd="7" destOrd="0" presId="urn:microsoft.com/office/officeart/2005/8/layout/list1"/>
    <dgm:cxn modelId="{39C5B12C-0E7E-409A-A5E9-E1DC2BDEAF00}" type="presParOf" srcId="{918E475A-7E95-4DD5-B982-F204BCC026C7}" destId="{1D3E6288-19A2-451D-A516-B74CA650A3BC}" srcOrd="8" destOrd="0" presId="urn:microsoft.com/office/officeart/2005/8/layout/list1"/>
    <dgm:cxn modelId="{56D584F3-890A-40B3-9614-15EA438DD854}" type="presParOf" srcId="{1D3E6288-19A2-451D-A516-B74CA650A3BC}" destId="{F67CBC6D-A04B-44E3-A92B-9E817B2D2FAE}" srcOrd="0" destOrd="0" presId="urn:microsoft.com/office/officeart/2005/8/layout/list1"/>
    <dgm:cxn modelId="{41654CEF-6F1D-49EA-9F04-A31C8B6CF2C8}" type="presParOf" srcId="{1D3E6288-19A2-451D-A516-B74CA650A3BC}" destId="{F362E87E-B6F8-4AB7-AF1C-108D5CC2B6EC}" srcOrd="1" destOrd="0" presId="urn:microsoft.com/office/officeart/2005/8/layout/list1"/>
    <dgm:cxn modelId="{12077ABF-998B-40F8-AA5F-B375F8CE4A87}" type="presParOf" srcId="{918E475A-7E95-4DD5-B982-F204BCC026C7}" destId="{99007306-91DB-4EAD-A3BA-6920D7A455B9}" srcOrd="9" destOrd="0" presId="urn:microsoft.com/office/officeart/2005/8/layout/list1"/>
    <dgm:cxn modelId="{FFC209B6-DB8B-4759-AB84-56DF9E88BAEC}" type="presParOf" srcId="{918E475A-7E95-4DD5-B982-F204BCC026C7}" destId="{4FA4BE23-E5C3-464D-B27B-650752A24705}" srcOrd="10" destOrd="0" presId="urn:microsoft.com/office/officeart/2005/8/layout/list1"/>
    <dgm:cxn modelId="{327951A3-AE41-4D76-8FAF-45D28A136759}" type="presParOf" srcId="{918E475A-7E95-4DD5-B982-F204BCC026C7}" destId="{F8C04B5B-7577-4A98-A348-AC7C04B8508E}" srcOrd="11" destOrd="0" presId="urn:microsoft.com/office/officeart/2005/8/layout/list1"/>
    <dgm:cxn modelId="{7C45D640-7858-4EF1-AF19-18A06411BF58}" type="presParOf" srcId="{918E475A-7E95-4DD5-B982-F204BCC026C7}" destId="{0F279598-1E90-4631-AD08-0C280D37DF8C}" srcOrd="12" destOrd="0" presId="urn:microsoft.com/office/officeart/2005/8/layout/list1"/>
    <dgm:cxn modelId="{C6D95087-46AD-447D-B48D-F738300473EF}" type="presParOf" srcId="{0F279598-1E90-4631-AD08-0C280D37DF8C}" destId="{B17B14E9-0F17-4367-9061-80DEA7927AC4}" srcOrd="0" destOrd="0" presId="urn:microsoft.com/office/officeart/2005/8/layout/list1"/>
    <dgm:cxn modelId="{BF2E8D41-ECC9-49D9-BDDC-0BC4899E2AF3}" type="presParOf" srcId="{0F279598-1E90-4631-AD08-0C280D37DF8C}" destId="{5DA88FC4-2E2C-4630-92F0-EDB1A6E64E36}" srcOrd="1" destOrd="0" presId="urn:microsoft.com/office/officeart/2005/8/layout/list1"/>
    <dgm:cxn modelId="{18AC1258-808F-4763-B209-15454288C55E}" type="presParOf" srcId="{918E475A-7E95-4DD5-B982-F204BCC026C7}" destId="{2C5A5136-70A7-4FF4-9BBF-AC27E8D1F1DE}" srcOrd="13" destOrd="0" presId="urn:microsoft.com/office/officeart/2005/8/layout/list1"/>
    <dgm:cxn modelId="{04C8298F-E233-4785-B63F-EA8F3105ADA6}" type="presParOf" srcId="{918E475A-7E95-4DD5-B982-F204BCC026C7}" destId="{12FD4372-8EA4-4160-86DC-5F7EE00B9AC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C95D500-82D3-43C9-91A3-62B94686482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E1DC8E7-2573-406D-B2E6-B120D0360693}">
      <dgm:prSet phldrT="[Текст]" custT="1"/>
      <dgm:spPr/>
      <dgm:t>
        <a:bodyPr/>
        <a:lstStyle/>
        <a:p>
          <a:r>
            <a:rPr lang="uk-UA" sz="2800" dirty="0" smtClean="0"/>
            <a:t>ремонт покрівель </a:t>
          </a:r>
          <a:endParaRPr lang="uk-UA" sz="2800" dirty="0"/>
        </a:p>
      </dgm:t>
    </dgm:pt>
    <dgm:pt modelId="{BF4FD776-68C5-44AA-911A-95E18BBEB88C}" type="parTrans" cxnId="{D5CCE124-753E-47C5-9EC3-9C53026F8219}">
      <dgm:prSet/>
      <dgm:spPr/>
      <dgm:t>
        <a:bodyPr/>
        <a:lstStyle/>
        <a:p>
          <a:endParaRPr lang="uk-UA" sz="2800"/>
        </a:p>
      </dgm:t>
    </dgm:pt>
    <dgm:pt modelId="{7AE0D730-A69A-4530-8F8B-958F26C2C6EA}" type="sibTrans" cxnId="{D5CCE124-753E-47C5-9EC3-9C53026F8219}">
      <dgm:prSet/>
      <dgm:spPr/>
      <dgm:t>
        <a:bodyPr/>
        <a:lstStyle/>
        <a:p>
          <a:endParaRPr lang="uk-UA" sz="2800"/>
        </a:p>
      </dgm:t>
    </dgm:pt>
    <dgm:pt modelId="{4678FE21-F9D8-4B13-96AF-A632B060A5B0}">
      <dgm:prSet phldrT="[Текст]" custT="1"/>
      <dgm:spPr/>
      <dgm:t>
        <a:bodyPr/>
        <a:lstStyle/>
        <a:p>
          <a:r>
            <a:rPr lang="uk-UA" sz="2800" dirty="0" smtClean="0"/>
            <a:t>ХЗОШ №№ 48, 53, 63</a:t>
          </a:r>
          <a:endParaRPr lang="uk-UA" sz="2800" dirty="0"/>
        </a:p>
      </dgm:t>
    </dgm:pt>
    <dgm:pt modelId="{7B845EC4-1530-4551-B0EE-D779FB3FE4A7}" type="parTrans" cxnId="{B393FA5F-E64E-4696-B749-8A6F161E5CB8}">
      <dgm:prSet/>
      <dgm:spPr/>
      <dgm:t>
        <a:bodyPr/>
        <a:lstStyle/>
        <a:p>
          <a:endParaRPr lang="uk-UA" sz="2800"/>
        </a:p>
      </dgm:t>
    </dgm:pt>
    <dgm:pt modelId="{6B4920ED-E2D2-4F44-B8ED-6F4DAD60C2EC}" type="sibTrans" cxnId="{B393FA5F-E64E-4696-B749-8A6F161E5CB8}">
      <dgm:prSet/>
      <dgm:spPr/>
      <dgm:t>
        <a:bodyPr/>
        <a:lstStyle/>
        <a:p>
          <a:endParaRPr lang="uk-UA" sz="2800"/>
        </a:p>
      </dgm:t>
    </dgm:pt>
    <dgm:pt modelId="{2F49479C-04EC-4F88-8A2A-670FB84F37FD}">
      <dgm:prSet phldrT="[Текст]" custT="1"/>
      <dgm:spPr/>
      <dgm:t>
        <a:bodyPr/>
        <a:lstStyle/>
        <a:p>
          <a:r>
            <a:rPr lang="uk-UA" sz="2800" dirty="0" smtClean="0"/>
            <a:t>ДНЗ №№ 24, 67, 349, 391, 420, 441;</a:t>
          </a:r>
          <a:endParaRPr lang="uk-UA" sz="2800" dirty="0"/>
        </a:p>
      </dgm:t>
    </dgm:pt>
    <dgm:pt modelId="{9854F207-18AB-43DB-9105-0DF74E095233}" type="parTrans" cxnId="{1BC66939-E291-4A2A-8003-0DD3F47B461F}">
      <dgm:prSet/>
      <dgm:spPr/>
      <dgm:t>
        <a:bodyPr/>
        <a:lstStyle/>
        <a:p>
          <a:endParaRPr lang="uk-UA" sz="2800"/>
        </a:p>
      </dgm:t>
    </dgm:pt>
    <dgm:pt modelId="{BA8EACAF-2052-49C7-99D0-7D2AB53530AF}" type="sibTrans" cxnId="{1BC66939-E291-4A2A-8003-0DD3F47B461F}">
      <dgm:prSet/>
      <dgm:spPr/>
      <dgm:t>
        <a:bodyPr/>
        <a:lstStyle/>
        <a:p>
          <a:endParaRPr lang="uk-UA" sz="2800"/>
        </a:p>
      </dgm:t>
    </dgm:pt>
    <dgm:pt modelId="{ECE4581F-02DC-43A7-8305-CA3709E62A22}">
      <dgm:prSet phldrT="[Текст]" custT="1"/>
      <dgm:spPr/>
      <dgm:t>
        <a:bodyPr/>
        <a:lstStyle/>
        <a:p>
          <a:r>
            <a:rPr lang="uk-UA" sz="2800" dirty="0" smtClean="0"/>
            <a:t>заміна віконних рам на металопластикові </a:t>
          </a:r>
          <a:endParaRPr lang="uk-UA" sz="2800" dirty="0"/>
        </a:p>
      </dgm:t>
    </dgm:pt>
    <dgm:pt modelId="{6359AF34-6231-476E-8DEB-A4A09E1419A2}" type="parTrans" cxnId="{660DBECA-791D-4EAA-91C1-3C08430EA600}">
      <dgm:prSet/>
      <dgm:spPr/>
      <dgm:t>
        <a:bodyPr/>
        <a:lstStyle/>
        <a:p>
          <a:endParaRPr lang="uk-UA" sz="2800"/>
        </a:p>
      </dgm:t>
    </dgm:pt>
    <dgm:pt modelId="{2125E2EF-938D-4824-B8D3-6ECB9C95479B}" type="sibTrans" cxnId="{660DBECA-791D-4EAA-91C1-3C08430EA600}">
      <dgm:prSet/>
      <dgm:spPr/>
      <dgm:t>
        <a:bodyPr/>
        <a:lstStyle/>
        <a:p>
          <a:endParaRPr lang="uk-UA" sz="2800"/>
        </a:p>
      </dgm:t>
    </dgm:pt>
    <dgm:pt modelId="{0C920E14-A26C-48C7-BA3C-7CABB9958CD2}">
      <dgm:prSet phldrT="[Текст]" custT="1"/>
      <dgm:spPr/>
      <dgm:t>
        <a:bodyPr/>
        <a:lstStyle/>
        <a:p>
          <a:r>
            <a:rPr lang="uk-UA" sz="2800" dirty="0" smtClean="0"/>
            <a:t>ХЗОШ 7,  10, 12, 34, 35, 41, 48, 53, 66, 120; </a:t>
          </a:r>
          <a:endParaRPr lang="uk-UA" sz="2800" dirty="0"/>
        </a:p>
      </dgm:t>
    </dgm:pt>
    <dgm:pt modelId="{A9845727-8337-4621-BFF4-4EA4AF117CE1}" type="parTrans" cxnId="{6E01FE0A-DD6A-4CD2-B19B-9048B79D0669}">
      <dgm:prSet/>
      <dgm:spPr/>
      <dgm:t>
        <a:bodyPr/>
        <a:lstStyle/>
        <a:p>
          <a:endParaRPr lang="uk-UA" sz="2800"/>
        </a:p>
      </dgm:t>
    </dgm:pt>
    <dgm:pt modelId="{612D6481-2F5A-4CAE-ABA3-92E3B2DDDB65}" type="sibTrans" cxnId="{6E01FE0A-DD6A-4CD2-B19B-9048B79D0669}">
      <dgm:prSet/>
      <dgm:spPr/>
      <dgm:t>
        <a:bodyPr/>
        <a:lstStyle/>
        <a:p>
          <a:endParaRPr lang="uk-UA" sz="2800"/>
        </a:p>
      </dgm:t>
    </dgm:pt>
    <dgm:pt modelId="{51D5F69B-861B-46CF-B157-E0DA460A1D2D}">
      <dgm:prSet phldrT="[Текст]" custT="1"/>
      <dgm:spPr/>
      <dgm:t>
        <a:bodyPr/>
        <a:lstStyle/>
        <a:p>
          <a:r>
            <a:rPr lang="uk-UA" sz="2800" dirty="0" smtClean="0"/>
            <a:t>ДНЗ 13, 31, 50, 52, 72, 122, 349, 535, 391</a:t>
          </a:r>
          <a:endParaRPr lang="uk-UA" sz="2800" dirty="0"/>
        </a:p>
      </dgm:t>
    </dgm:pt>
    <dgm:pt modelId="{4DBB509E-35BA-48BB-B75F-3C181377BCDE}" type="parTrans" cxnId="{62F36112-36EE-4130-B84F-21EE41F78476}">
      <dgm:prSet/>
      <dgm:spPr/>
      <dgm:t>
        <a:bodyPr/>
        <a:lstStyle/>
        <a:p>
          <a:endParaRPr lang="uk-UA" sz="2800"/>
        </a:p>
      </dgm:t>
    </dgm:pt>
    <dgm:pt modelId="{2342B6CA-5EEE-4755-82A3-2332A49CCCC7}" type="sibTrans" cxnId="{62F36112-36EE-4130-B84F-21EE41F78476}">
      <dgm:prSet/>
      <dgm:spPr/>
      <dgm:t>
        <a:bodyPr/>
        <a:lstStyle/>
        <a:p>
          <a:endParaRPr lang="uk-UA" sz="2800"/>
        </a:p>
      </dgm:t>
    </dgm:pt>
    <dgm:pt modelId="{89926F81-1AA7-43A8-A00D-4CE3DBA5F864}">
      <dgm:prSet phldrT="[Текст]" custT="1"/>
      <dgm:spPr/>
      <dgm:t>
        <a:bodyPr/>
        <a:lstStyle/>
        <a:p>
          <a:r>
            <a:rPr lang="uk-UA" sz="2800" dirty="0" smtClean="0"/>
            <a:t>реконструкція огорожі  </a:t>
          </a:r>
          <a:endParaRPr lang="uk-UA" sz="2800" dirty="0"/>
        </a:p>
      </dgm:t>
    </dgm:pt>
    <dgm:pt modelId="{58748459-E2BA-486C-B7D3-C0E792403E95}" type="parTrans" cxnId="{1632255D-F87C-4B4D-9F8B-17816295C913}">
      <dgm:prSet/>
      <dgm:spPr/>
      <dgm:t>
        <a:bodyPr/>
        <a:lstStyle/>
        <a:p>
          <a:endParaRPr lang="uk-UA" sz="2800"/>
        </a:p>
      </dgm:t>
    </dgm:pt>
    <dgm:pt modelId="{EC9FDADB-F092-4B19-9E0D-8AFFD06BB5CA}" type="sibTrans" cxnId="{1632255D-F87C-4B4D-9F8B-17816295C913}">
      <dgm:prSet/>
      <dgm:spPr/>
      <dgm:t>
        <a:bodyPr/>
        <a:lstStyle/>
        <a:p>
          <a:endParaRPr lang="uk-UA" sz="2800"/>
        </a:p>
      </dgm:t>
    </dgm:pt>
    <dgm:pt modelId="{1ADF8FB6-259D-437D-A785-0E989B632ED7}">
      <dgm:prSet phldrT="[Текст]" custT="1"/>
      <dgm:spPr/>
      <dgm:t>
        <a:bodyPr/>
        <a:lstStyle/>
        <a:p>
          <a:r>
            <a:rPr lang="uk-UA" sz="2800" dirty="0" smtClean="0"/>
            <a:t>ХЗОШ № 53</a:t>
          </a:r>
          <a:endParaRPr lang="uk-UA" sz="2800" dirty="0"/>
        </a:p>
      </dgm:t>
    </dgm:pt>
    <dgm:pt modelId="{9FF733C8-3C87-49BE-B1CC-8C6D60803D4B}" type="parTrans" cxnId="{8184329C-2C0D-483F-AEB4-62E8B479FA69}">
      <dgm:prSet/>
      <dgm:spPr/>
      <dgm:t>
        <a:bodyPr/>
        <a:lstStyle/>
        <a:p>
          <a:endParaRPr lang="uk-UA" sz="2800"/>
        </a:p>
      </dgm:t>
    </dgm:pt>
    <dgm:pt modelId="{759B82FE-EF49-4B2C-998E-5CFE7F30C4FA}" type="sibTrans" cxnId="{8184329C-2C0D-483F-AEB4-62E8B479FA69}">
      <dgm:prSet/>
      <dgm:spPr/>
      <dgm:t>
        <a:bodyPr/>
        <a:lstStyle/>
        <a:p>
          <a:endParaRPr lang="uk-UA" sz="2800"/>
        </a:p>
      </dgm:t>
    </dgm:pt>
    <dgm:pt modelId="{06C025C4-7029-4697-8A63-8881826EDE83}">
      <dgm:prSet phldrT="[Текст]" custT="1"/>
      <dgm:spPr/>
      <dgm:t>
        <a:bodyPr/>
        <a:lstStyle/>
        <a:p>
          <a:r>
            <a:rPr lang="uk-UA" sz="2800" dirty="0" smtClean="0"/>
            <a:t>ДНЗ № 31</a:t>
          </a:r>
          <a:endParaRPr lang="uk-UA" sz="2800" dirty="0"/>
        </a:p>
      </dgm:t>
    </dgm:pt>
    <dgm:pt modelId="{48C13324-0CB8-458A-AD33-BEA1E2D7E2CE}" type="parTrans" cxnId="{4156D3F4-D62D-4B53-A416-08483023515B}">
      <dgm:prSet/>
      <dgm:spPr/>
      <dgm:t>
        <a:bodyPr/>
        <a:lstStyle/>
        <a:p>
          <a:endParaRPr lang="uk-UA" sz="2800"/>
        </a:p>
      </dgm:t>
    </dgm:pt>
    <dgm:pt modelId="{10887D15-13DC-44A7-99FE-9E0DF0823543}" type="sibTrans" cxnId="{4156D3F4-D62D-4B53-A416-08483023515B}">
      <dgm:prSet/>
      <dgm:spPr/>
      <dgm:t>
        <a:bodyPr/>
        <a:lstStyle/>
        <a:p>
          <a:endParaRPr lang="uk-UA" sz="2800"/>
        </a:p>
      </dgm:t>
    </dgm:pt>
    <dgm:pt modelId="{34310E0C-2899-41CD-BB0F-B26739A21DA9}" type="pres">
      <dgm:prSet presAssocID="{5C95D500-82D3-43C9-91A3-62B9468648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7A299B-D4A6-4045-A4CF-96E10C80F7D4}" type="pres">
      <dgm:prSet presAssocID="{6E1DC8E7-2573-406D-B2E6-B120D0360693}" presName="linNode" presStyleCnt="0"/>
      <dgm:spPr/>
    </dgm:pt>
    <dgm:pt modelId="{99AA3C59-5E0C-4A69-82BE-8109B63E6871}" type="pres">
      <dgm:prSet presAssocID="{6E1DC8E7-2573-406D-B2E6-B120D0360693}" presName="parentText" presStyleLbl="node1" presStyleIdx="0" presStyleCnt="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AD4AE-780E-4A7B-BC29-CD3D63FCD2E8}" type="pres">
      <dgm:prSet presAssocID="{6E1DC8E7-2573-406D-B2E6-B120D036069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D10BB-98ED-4AC1-923A-0C832734DD08}" type="pres">
      <dgm:prSet presAssocID="{7AE0D730-A69A-4530-8F8B-958F26C2C6EA}" presName="sp" presStyleCnt="0"/>
      <dgm:spPr/>
    </dgm:pt>
    <dgm:pt modelId="{338EA021-9F43-465C-A776-38AB93435119}" type="pres">
      <dgm:prSet presAssocID="{ECE4581F-02DC-43A7-8305-CA3709E62A22}" presName="linNode" presStyleCnt="0"/>
      <dgm:spPr/>
    </dgm:pt>
    <dgm:pt modelId="{AFB87E81-1D10-43E4-B81E-198C8DA97DF5}" type="pres">
      <dgm:prSet presAssocID="{ECE4581F-02DC-43A7-8305-CA3709E62A2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F7D3C-27DC-473A-8C27-6ECB9E22DB4A}" type="pres">
      <dgm:prSet presAssocID="{ECE4581F-02DC-43A7-8305-CA3709E62A22}" presName="descendantText" presStyleLbl="alignAccFollowNode1" presStyleIdx="1" presStyleCnt="3" custScaleY="14494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1627FF-A98F-400B-8B11-AAD1A894E54C}" type="pres">
      <dgm:prSet presAssocID="{2125E2EF-938D-4824-B8D3-6ECB9C95479B}" presName="sp" presStyleCnt="0"/>
      <dgm:spPr/>
    </dgm:pt>
    <dgm:pt modelId="{9CA378FC-C9A1-4370-B869-2DD1BE32C295}" type="pres">
      <dgm:prSet presAssocID="{89926F81-1AA7-43A8-A00D-4CE3DBA5F864}" presName="linNode" presStyleCnt="0"/>
      <dgm:spPr/>
    </dgm:pt>
    <dgm:pt modelId="{6ED3AAFE-AE51-403A-8D83-097A59465822}" type="pres">
      <dgm:prSet presAssocID="{89926F81-1AA7-43A8-A00D-4CE3DBA5F86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B66B6F-ED4F-4494-A32C-7F6079E53797}" type="pres">
      <dgm:prSet presAssocID="{89926F81-1AA7-43A8-A00D-4CE3DBA5F86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5DD21B-7DBE-44D6-8DC5-D3BAE2381B3F}" type="presOf" srcId="{2F49479C-04EC-4F88-8A2A-670FB84F37FD}" destId="{D79AD4AE-780E-4A7B-BC29-CD3D63FCD2E8}" srcOrd="0" destOrd="1" presId="urn:microsoft.com/office/officeart/2005/8/layout/vList5"/>
    <dgm:cxn modelId="{62F36112-36EE-4130-B84F-21EE41F78476}" srcId="{ECE4581F-02DC-43A7-8305-CA3709E62A22}" destId="{51D5F69B-861B-46CF-B157-E0DA460A1D2D}" srcOrd="1" destOrd="0" parTransId="{4DBB509E-35BA-48BB-B75F-3C181377BCDE}" sibTransId="{2342B6CA-5EEE-4755-82A3-2332A49CCCC7}"/>
    <dgm:cxn modelId="{DAC3AD83-082D-4039-A2B2-92E0C1CBBFC1}" type="presOf" srcId="{89926F81-1AA7-43A8-A00D-4CE3DBA5F864}" destId="{6ED3AAFE-AE51-403A-8D83-097A59465822}" srcOrd="0" destOrd="0" presId="urn:microsoft.com/office/officeart/2005/8/layout/vList5"/>
    <dgm:cxn modelId="{CB577109-65E6-4174-969D-8F00F132F0BD}" type="presOf" srcId="{06C025C4-7029-4697-8A63-8881826EDE83}" destId="{D7B66B6F-ED4F-4494-A32C-7F6079E53797}" srcOrd="0" destOrd="1" presId="urn:microsoft.com/office/officeart/2005/8/layout/vList5"/>
    <dgm:cxn modelId="{824A4D0B-7AA7-4E2D-AB7C-79DBA1101819}" type="presOf" srcId="{5C95D500-82D3-43C9-91A3-62B946864825}" destId="{34310E0C-2899-41CD-BB0F-B26739A21DA9}" srcOrd="0" destOrd="0" presId="urn:microsoft.com/office/officeart/2005/8/layout/vList5"/>
    <dgm:cxn modelId="{8184329C-2C0D-483F-AEB4-62E8B479FA69}" srcId="{89926F81-1AA7-43A8-A00D-4CE3DBA5F864}" destId="{1ADF8FB6-259D-437D-A785-0E989B632ED7}" srcOrd="0" destOrd="0" parTransId="{9FF733C8-3C87-49BE-B1CC-8C6D60803D4B}" sibTransId="{759B82FE-EF49-4B2C-998E-5CFE7F30C4FA}"/>
    <dgm:cxn modelId="{FF75A652-0595-4212-8F25-EA80903D5E9B}" type="presOf" srcId="{1ADF8FB6-259D-437D-A785-0E989B632ED7}" destId="{D7B66B6F-ED4F-4494-A32C-7F6079E53797}" srcOrd="0" destOrd="0" presId="urn:microsoft.com/office/officeart/2005/8/layout/vList5"/>
    <dgm:cxn modelId="{D5CCE124-753E-47C5-9EC3-9C53026F8219}" srcId="{5C95D500-82D3-43C9-91A3-62B946864825}" destId="{6E1DC8E7-2573-406D-B2E6-B120D0360693}" srcOrd="0" destOrd="0" parTransId="{BF4FD776-68C5-44AA-911A-95E18BBEB88C}" sibTransId="{7AE0D730-A69A-4530-8F8B-958F26C2C6EA}"/>
    <dgm:cxn modelId="{1BC66939-E291-4A2A-8003-0DD3F47B461F}" srcId="{6E1DC8E7-2573-406D-B2E6-B120D0360693}" destId="{2F49479C-04EC-4F88-8A2A-670FB84F37FD}" srcOrd="1" destOrd="0" parTransId="{9854F207-18AB-43DB-9105-0DF74E095233}" sibTransId="{BA8EACAF-2052-49C7-99D0-7D2AB53530AF}"/>
    <dgm:cxn modelId="{9339B78E-6C2A-45DA-A2C0-A248F0411A1F}" type="presOf" srcId="{51D5F69B-861B-46CF-B157-E0DA460A1D2D}" destId="{5D9F7D3C-27DC-473A-8C27-6ECB9E22DB4A}" srcOrd="0" destOrd="1" presId="urn:microsoft.com/office/officeart/2005/8/layout/vList5"/>
    <dgm:cxn modelId="{4156D3F4-D62D-4B53-A416-08483023515B}" srcId="{89926F81-1AA7-43A8-A00D-4CE3DBA5F864}" destId="{06C025C4-7029-4697-8A63-8881826EDE83}" srcOrd="1" destOrd="0" parTransId="{48C13324-0CB8-458A-AD33-BEA1E2D7E2CE}" sibTransId="{10887D15-13DC-44A7-99FE-9E0DF0823543}"/>
    <dgm:cxn modelId="{6E01FE0A-DD6A-4CD2-B19B-9048B79D0669}" srcId="{ECE4581F-02DC-43A7-8305-CA3709E62A22}" destId="{0C920E14-A26C-48C7-BA3C-7CABB9958CD2}" srcOrd="0" destOrd="0" parTransId="{A9845727-8337-4621-BFF4-4EA4AF117CE1}" sibTransId="{612D6481-2F5A-4CAE-ABA3-92E3B2DDDB65}"/>
    <dgm:cxn modelId="{B393FA5F-E64E-4696-B749-8A6F161E5CB8}" srcId="{6E1DC8E7-2573-406D-B2E6-B120D0360693}" destId="{4678FE21-F9D8-4B13-96AF-A632B060A5B0}" srcOrd="0" destOrd="0" parTransId="{7B845EC4-1530-4551-B0EE-D779FB3FE4A7}" sibTransId="{6B4920ED-E2D2-4F44-B8ED-6F4DAD60C2EC}"/>
    <dgm:cxn modelId="{4CE7990E-76C4-4D64-ABE9-469ADC748AF2}" type="presOf" srcId="{ECE4581F-02DC-43A7-8305-CA3709E62A22}" destId="{AFB87E81-1D10-43E4-B81E-198C8DA97DF5}" srcOrd="0" destOrd="0" presId="urn:microsoft.com/office/officeart/2005/8/layout/vList5"/>
    <dgm:cxn modelId="{CFBB08C9-91FB-4554-8D72-E4F81A48D094}" type="presOf" srcId="{4678FE21-F9D8-4B13-96AF-A632B060A5B0}" destId="{D79AD4AE-780E-4A7B-BC29-CD3D63FCD2E8}" srcOrd="0" destOrd="0" presId="urn:microsoft.com/office/officeart/2005/8/layout/vList5"/>
    <dgm:cxn modelId="{660DBECA-791D-4EAA-91C1-3C08430EA600}" srcId="{5C95D500-82D3-43C9-91A3-62B946864825}" destId="{ECE4581F-02DC-43A7-8305-CA3709E62A22}" srcOrd="1" destOrd="0" parTransId="{6359AF34-6231-476E-8DEB-A4A09E1419A2}" sibTransId="{2125E2EF-938D-4824-B8D3-6ECB9C95479B}"/>
    <dgm:cxn modelId="{64F95F35-7E63-4016-ACF8-503FFAF27901}" type="presOf" srcId="{0C920E14-A26C-48C7-BA3C-7CABB9958CD2}" destId="{5D9F7D3C-27DC-473A-8C27-6ECB9E22DB4A}" srcOrd="0" destOrd="0" presId="urn:microsoft.com/office/officeart/2005/8/layout/vList5"/>
    <dgm:cxn modelId="{1632255D-F87C-4B4D-9F8B-17816295C913}" srcId="{5C95D500-82D3-43C9-91A3-62B946864825}" destId="{89926F81-1AA7-43A8-A00D-4CE3DBA5F864}" srcOrd="2" destOrd="0" parTransId="{58748459-E2BA-486C-B7D3-C0E792403E95}" sibTransId="{EC9FDADB-F092-4B19-9E0D-8AFFD06BB5CA}"/>
    <dgm:cxn modelId="{6B6D9DCF-399C-4317-9CE6-70D634141D15}" type="presOf" srcId="{6E1DC8E7-2573-406D-B2E6-B120D0360693}" destId="{99AA3C59-5E0C-4A69-82BE-8109B63E6871}" srcOrd="0" destOrd="0" presId="urn:microsoft.com/office/officeart/2005/8/layout/vList5"/>
    <dgm:cxn modelId="{035156B7-1ABC-4249-8943-8B2BE000B55F}" type="presParOf" srcId="{34310E0C-2899-41CD-BB0F-B26739A21DA9}" destId="{0B7A299B-D4A6-4045-A4CF-96E10C80F7D4}" srcOrd="0" destOrd="0" presId="urn:microsoft.com/office/officeart/2005/8/layout/vList5"/>
    <dgm:cxn modelId="{722C5A47-5EBB-4135-9C0F-8BEA00BAABF4}" type="presParOf" srcId="{0B7A299B-D4A6-4045-A4CF-96E10C80F7D4}" destId="{99AA3C59-5E0C-4A69-82BE-8109B63E6871}" srcOrd="0" destOrd="0" presId="urn:microsoft.com/office/officeart/2005/8/layout/vList5"/>
    <dgm:cxn modelId="{77A8F6E0-FD04-417E-BEBB-5151B131FFC8}" type="presParOf" srcId="{0B7A299B-D4A6-4045-A4CF-96E10C80F7D4}" destId="{D79AD4AE-780E-4A7B-BC29-CD3D63FCD2E8}" srcOrd="1" destOrd="0" presId="urn:microsoft.com/office/officeart/2005/8/layout/vList5"/>
    <dgm:cxn modelId="{DD4C33FB-4A3D-4F27-A298-3625FC7EBDD7}" type="presParOf" srcId="{34310E0C-2899-41CD-BB0F-B26739A21DA9}" destId="{72FD10BB-98ED-4AC1-923A-0C832734DD08}" srcOrd="1" destOrd="0" presId="urn:microsoft.com/office/officeart/2005/8/layout/vList5"/>
    <dgm:cxn modelId="{B52CB8AF-2837-4731-9183-EA5EFCDFB705}" type="presParOf" srcId="{34310E0C-2899-41CD-BB0F-B26739A21DA9}" destId="{338EA021-9F43-465C-A776-38AB93435119}" srcOrd="2" destOrd="0" presId="urn:microsoft.com/office/officeart/2005/8/layout/vList5"/>
    <dgm:cxn modelId="{4A6516D1-919D-4A64-AFA0-D5AEB2F386E2}" type="presParOf" srcId="{338EA021-9F43-465C-A776-38AB93435119}" destId="{AFB87E81-1D10-43E4-B81E-198C8DA97DF5}" srcOrd="0" destOrd="0" presId="urn:microsoft.com/office/officeart/2005/8/layout/vList5"/>
    <dgm:cxn modelId="{64DE621A-1DA3-419B-80B7-27CAE3302FFC}" type="presParOf" srcId="{338EA021-9F43-465C-A776-38AB93435119}" destId="{5D9F7D3C-27DC-473A-8C27-6ECB9E22DB4A}" srcOrd="1" destOrd="0" presId="urn:microsoft.com/office/officeart/2005/8/layout/vList5"/>
    <dgm:cxn modelId="{F0799601-74F5-4C9E-B01D-6D5A6EC9AE38}" type="presParOf" srcId="{34310E0C-2899-41CD-BB0F-B26739A21DA9}" destId="{121627FF-A98F-400B-8B11-AAD1A894E54C}" srcOrd="3" destOrd="0" presId="urn:microsoft.com/office/officeart/2005/8/layout/vList5"/>
    <dgm:cxn modelId="{29C8F1B4-3103-4468-A2F3-1B9FF6C0FFE1}" type="presParOf" srcId="{34310E0C-2899-41CD-BB0F-B26739A21DA9}" destId="{9CA378FC-C9A1-4370-B869-2DD1BE32C295}" srcOrd="4" destOrd="0" presId="urn:microsoft.com/office/officeart/2005/8/layout/vList5"/>
    <dgm:cxn modelId="{449B9CAD-6B36-4EBE-86AD-2BE192078713}" type="presParOf" srcId="{9CA378FC-C9A1-4370-B869-2DD1BE32C295}" destId="{6ED3AAFE-AE51-403A-8D83-097A59465822}" srcOrd="0" destOrd="0" presId="urn:microsoft.com/office/officeart/2005/8/layout/vList5"/>
    <dgm:cxn modelId="{08239C8A-A19A-4E15-9422-877FA0D1F471}" type="presParOf" srcId="{9CA378FC-C9A1-4370-B869-2DD1BE32C295}" destId="{D7B66B6F-ED4F-4494-A32C-7F6079E537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C95D500-82D3-43C9-91A3-62B94686482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E1DC8E7-2573-406D-B2E6-B120D0360693}">
      <dgm:prSet phldrT="[Текст]" custT="1"/>
      <dgm:spPr/>
      <dgm:t>
        <a:bodyPr/>
        <a:lstStyle/>
        <a:p>
          <a:r>
            <a:rPr lang="uk-UA" sz="3200" noProof="0" dirty="0" smtClean="0"/>
            <a:t>реконструкція теплової мережі</a:t>
          </a:r>
          <a:endParaRPr lang="uk-UA" sz="3200" dirty="0" smtClean="0"/>
        </a:p>
      </dgm:t>
    </dgm:pt>
    <dgm:pt modelId="{BF4FD776-68C5-44AA-911A-95E18BBEB88C}" type="parTrans" cxnId="{D5CCE124-753E-47C5-9EC3-9C53026F8219}">
      <dgm:prSet/>
      <dgm:spPr/>
      <dgm:t>
        <a:bodyPr/>
        <a:lstStyle/>
        <a:p>
          <a:endParaRPr lang="uk-UA" sz="3200"/>
        </a:p>
      </dgm:t>
    </dgm:pt>
    <dgm:pt modelId="{7AE0D730-A69A-4530-8F8B-958F26C2C6EA}" type="sibTrans" cxnId="{D5CCE124-753E-47C5-9EC3-9C53026F8219}">
      <dgm:prSet/>
      <dgm:spPr/>
      <dgm:t>
        <a:bodyPr/>
        <a:lstStyle/>
        <a:p>
          <a:endParaRPr lang="uk-UA" sz="3200"/>
        </a:p>
      </dgm:t>
    </dgm:pt>
    <dgm:pt modelId="{4678FE21-F9D8-4B13-96AF-A632B060A5B0}">
      <dgm:prSet phldrT="[Текст]" custT="1"/>
      <dgm:spPr/>
      <dgm:t>
        <a:bodyPr/>
        <a:lstStyle/>
        <a:p>
          <a:r>
            <a: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ХЗОШ №7, 10, 12, 34, 41, 53, 66, 120;</a:t>
          </a:r>
          <a:endParaRPr lang="uk-UA" sz="3200" dirty="0"/>
        </a:p>
      </dgm:t>
    </dgm:pt>
    <dgm:pt modelId="{7B845EC4-1530-4551-B0EE-D779FB3FE4A7}" type="parTrans" cxnId="{B393FA5F-E64E-4696-B749-8A6F161E5CB8}">
      <dgm:prSet/>
      <dgm:spPr/>
      <dgm:t>
        <a:bodyPr/>
        <a:lstStyle/>
        <a:p>
          <a:endParaRPr lang="uk-UA" sz="3200"/>
        </a:p>
      </dgm:t>
    </dgm:pt>
    <dgm:pt modelId="{6B4920ED-E2D2-4F44-B8ED-6F4DAD60C2EC}" type="sibTrans" cxnId="{B393FA5F-E64E-4696-B749-8A6F161E5CB8}">
      <dgm:prSet/>
      <dgm:spPr/>
      <dgm:t>
        <a:bodyPr/>
        <a:lstStyle/>
        <a:p>
          <a:endParaRPr lang="uk-UA" sz="3200"/>
        </a:p>
      </dgm:t>
    </dgm:pt>
    <dgm:pt modelId="{ECE4581F-02DC-43A7-8305-CA3709E62A22}">
      <dgm:prSet phldrT="[Текст]" custT="1"/>
      <dgm:spPr/>
      <dgm:t>
        <a:bodyPr/>
        <a:lstStyle/>
        <a:p>
          <a:r>
            <a:rPr lang="uk-UA" sz="3200" noProof="0" dirty="0" smtClean="0"/>
            <a:t>капітальний ремонт ганку</a:t>
          </a:r>
        </a:p>
      </dgm:t>
    </dgm:pt>
    <dgm:pt modelId="{6359AF34-6231-476E-8DEB-A4A09E1419A2}" type="parTrans" cxnId="{660DBECA-791D-4EAA-91C1-3C08430EA600}">
      <dgm:prSet/>
      <dgm:spPr/>
      <dgm:t>
        <a:bodyPr/>
        <a:lstStyle/>
        <a:p>
          <a:endParaRPr lang="uk-UA" sz="3200"/>
        </a:p>
      </dgm:t>
    </dgm:pt>
    <dgm:pt modelId="{2125E2EF-938D-4824-B8D3-6ECB9C95479B}" type="sibTrans" cxnId="{660DBECA-791D-4EAA-91C1-3C08430EA600}">
      <dgm:prSet/>
      <dgm:spPr/>
      <dgm:t>
        <a:bodyPr/>
        <a:lstStyle/>
        <a:p>
          <a:endParaRPr lang="uk-UA" sz="3200"/>
        </a:p>
      </dgm:t>
    </dgm:pt>
    <dgm:pt modelId="{0C920E14-A26C-48C7-BA3C-7CABB9958CD2}">
      <dgm:prSet phldrT="[Текст]" custT="1"/>
      <dgm:spPr/>
      <dgm:t>
        <a:bodyPr/>
        <a:lstStyle/>
        <a:p>
          <a:r>
            <a: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ХЗОШ № 48</a:t>
          </a:r>
          <a:endParaRPr lang="uk-UA" sz="3200" dirty="0"/>
        </a:p>
      </dgm:t>
    </dgm:pt>
    <dgm:pt modelId="{A9845727-8337-4621-BFF4-4EA4AF117CE1}" type="parTrans" cxnId="{6E01FE0A-DD6A-4CD2-B19B-9048B79D0669}">
      <dgm:prSet/>
      <dgm:spPr/>
      <dgm:t>
        <a:bodyPr/>
        <a:lstStyle/>
        <a:p>
          <a:endParaRPr lang="uk-UA" sz="3200"/>
        </a:p>
      </dgm:t>
    </dgm:pt>
    <dgm:pt modelId="{612D6481-2F5A-4CAE-ABA3-92E3B2DDDB65}" type="sibTrans" cxnId="{6E01FE0A-DD6A-4CD2-B19B-9048B79D0669}">
      <dgm:prSet/>
      <dgm:spPr/>
      <dgm:t>
        <a:bodyPr/>
        <a:lstStyle/>
        <a:p>
          <a:endParaRPr lang="uk-UA" sz="3200"/>
        </a:p>
      </dgm:t>
    </dgm:pt>
    <dgm:pt modelId="{89926F81-1AA7-43A8-A00D-4CE3DBA5F864}">
      <dgm:prSet phldrT="[Текст]" custT="1"/>
      <dgm:spPr/>
      <dgm:t>
        <a:bodyPr/>
        <a:lstStyle/>
        <a:p>
          <a:r>
            <a:rPr lang="uk-UA" sz="3200" noProof="0" dirty="0" smtClean="0"/>
            <a:t>встановлення спортивного стадіону</a:t>
          </a:r>
        </a:p>
      </dgm:t>
    </dgm:pt>
    <dgm:pt modelId="{58748459-E2BA-486C-B7D3-C0E792403E95}" type="parTrans" cxnId="{1632255D-F87C-4B4D-9F8B-17816295C913}">
      <dgm:prSet/>
      <dgm:spPr/>
      <dgm:t>
        <a:bodyPr/>
        <a:lstStyle/>
        <a:p>
          <a:endParaRPr lang="uk-UA" sz="3200"/>
        </a:p>
      </dgm:t>
    </dgm:pt>
    <dgm:pt modelId="{EC9FDADB-F092-4B19-9E0D-8AFFD06BB5CA}" type="sibTrans" cxnId="{1632255D-F87C-4B4D-9F8B-17816295C913}">
      <dgm:prSet/>
      <dgm:spPr/>
      <dgm:t>
        <a:bodyPr/>
        <a:lstStyle/>
        <a:p>
          <a:endParaRPr lang="uk-UA" sz="3200"/>
        </a:p>
      </dgm:t>
    </dgm:pt>
    <dgm:pt modelId="{1ADF8FB6-259D-437D-A785-0E989B632ED7}">
      <dgm:prSet phldrT="[Текст]" custT="1"/>
      <dgm:spPr/>
      <dgm:t>
        <a:bodyPr/>
        <a:lstStyle/>
        <a:p>
          <a:r>
            <a:rPr lang="uk-UA" sz="3200" dirty="0" smtClean="0"/>
            <a:t>ХЗОШ № 53</a:t>
          </a:r>
          <a:endParaRPr lang="uk-UA" sz="3200" dirty="0"/>
        </a:p>
      </dgm:t>
    </dgm:pt>
    <dgm:pt modelId="{9FF733C8-3C87-49BE-B1CC-8C6D60803D4B}" type="parTrans" cxnId="{8184329C-2C0D-483F-AEB4-62E8B479FA69}">
      <dgm:prSet/>
      <dgm:spPr/>
      <dgm:t>
        <a:bodyPr/>
        <a:lstStyle/>
        <a:p>
          <a:endParaRPr lang="uk-UA" sz="3200"/>
        </a:p>
      </dgm:t>
    </dgm:pt>
    <dgm:pt modelId="{759B82FE-EF49-4B2C-998E-5CFE7F30C4FA}" type="sibTrans" cxnId="{8184329C-2C0D-483F-AEB4-62E8B479FA69}">
      <dgm:prSet/>
      <dgm:spPr/>
      <dgm:t>
        <a:bodyPr/>
        <a:lstStyle/>
        <a:p>
          <a:endParaRPr lang="uk-UA" sz="3200"/>
        </a:p>
      </dgm:t>
    </dgm:pt>
    <dgm:pt modelId="{34310E0C-2899-41CD-BB0F-B26739A21DA9}" type="pres">
      <dgm:prSet presAssocID="{5C95D500-82D3-43C9-91A3-62B9468648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7A299B-D4A6-4045-A4CF-96E10C80F7D4}" type="pres">
      <dgm:prSet presAssocID="{6E1DC8E7-2573-406D-B2E6-B120D0360693}" presName="linNode" presStyleCnt="0"/>
      <dgm:spPr/>
    </dgm:pt>
    <dgm:pt modelId="{99AA3C59-5E0C-4A69-82BE-8109B63E6871}" type="pres">
      <dgm:prSet presAssocID="{6E1DC8E7-2573-406D-B2E6-B120D0360693}" presName="parentText" presStyleLbl="node1" presStyleIdx="0" presStyleCnt="3" custScaleX="19794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9AD4AE-780E-4A7B-BC29-CD3D63FCD2E8}" type="pres">
      <dgm:prSet presAssocID="{6E1DC8E7-2573-406D-B2E6-B120D036069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2FD10BB-98ED-4AC1-923A-0C832734DD08}" type="pres">
      <dgm:prSet presAssocID="{7AE0D730-A69A-4530-8F8B-958F26C2C6EA}" presName="sp" presStyleCnt="0"/>
      <dgm:spPr/>
    </dgm:pt>
    <dgm:pt modelId="{338EA021-9F43-465C-A776-38AB93435119}" type="pres">
      <dgm:prSet presAssocID="{ECE4581F-02DC-43A7-8305-CA3709E62A22}" presName="linNode" presStyleCnt="0"/>
      <dgm:spPr/>
    </dgm:pt>
    <dgm:pt modelId="{AFB87E81-1D10-43E4-B81E-198C8DA97DF5}" type="pres">
      <dgm:prSet presAssocID="{ECE4581F-02DC-43A7-8305-CA3709E62A22}" presName="parentText" presStyleLbl="node1" presStyleIdx="1" presStyleCnt="3" custScaleX="20040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9F7D3C-27DC-473A-8C27-6ECB9E22DB4A}" type="pres">
      <dgm:prSet presAssocID="{ECE4581F-02DC-43A7-8305-CA3709E62A22}" presName="descendantText" presStyleLbl="alignAccFollowNode1" presStyleIdx="1" presStyleCnt="3" custScaleY="8470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1627FF-A98F-400B-8B11-AAD1A894E54C}" type="pres">
      <dgm:prSet presAssocID="{2125E2EF-938D-4824-B8D3-6ECB9C95479B}" presName="sp" presStyleCnt="0"/>
      <dgm:spPr/>
    </dgm:pt>
    <dgm:pt modelId="{9CA378FC-C9A1-4370-B869-2DD1BE32C295}" type="pres">
      <dgm:prSet presAssocID="{89926F81-1AA7-43A8-A00D-4CE3DBA5F864}" presName="linNode" presStyleCnt="0"/>
      <dgm:spPr/>
    </dgm:pt>
    <dgm:pt modelId="{6ED3AAFE-AE51-403A-8D83-097A59465822}" type="pres">
      <dgm:prSet presAssocID="{89926F81-1AA7-43A8-A00D-4CE3DBA5F864}" presName="parentText" presStyleLbl="node1" presStyleIdx="2" presStyleCnt="3" custScaleX="20037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B66B6F-ED4F-4494-A32C-7F6079E53797}" type="pres">
      <dgm:prSet presAssocID="{89926F81-1AA7-43A8-A00D-4CE3DBA5F86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E01FE0A-DD6A-4CD2-B19B-9048B79D0669}" srcId="{ECE4581F-02DC-43A7-8305-CA3709E62A22}" destId="{0C920E14-A26C-48C7-BA3C-7CABB9958CD2}" srcOrd="0" destOrd="0" parTransId="{A9845727-8337-4621-BFF4-4EA4AF117CE1}" sibTransId="{612D6481-2F5A-4CAE-ABA3-92E3B2DDDB65}"/>
    <dgm:cxn modelId="{093A40AE-FC0A-4307-8735-67B8B8729015}" type="presOf" srcId="{6E1DC8E7-2573-406D-B2E6-B120D0360693}" destId="{99AA3C59-5E0C-4A69-82BE-8109B63E6871}" srcOrd="0" destOrd="0" presId="urn:microsoft.com/office/officeart/2005/8/layout/vList5"/>
    <dgm:cxn modelId="{A6436F3E-7D8A-46E9-AAA7-06A4C4195B9D}" type="presOf" srcId="{5C95D500-82D3-43C9-91A3-62B946864825}" destId="{34310E0C-2899-41CD-BB0F-B26739A21DA9}" srcOrd="0" destOrd="0" presId="urn:microsoft.com/office/officeart/2005/8/layout/vList5"/>
    <dgm:cxn modelId="{1632255D-F87C-4B4D-9F8B-17816295C913}" srcId="{5C95D500-82D3-43C9-91A3-62B946864825}" destId="{89926F81-1AA7-43A8-A00D-4CE3DBA5F864}" srcOrd="2" destOrd="0" parTransId="{58748459-E2BA-486C-B7D3-C0E792403E95}" sibTransId="{EC9FDADB-F092-4B19-9E0D-8AFFD06BB5CA}"/>
    <dgm:cxn modelId="{B11AECDD-5A17-414E-AB92-A2ADE95FD6B8}" type="presOf" srcId="{1ADF8FB6-259D-437D-A785-0E989B632ED7}" destId="{D7B66B6F-ED4F-4494-A32C-7F6079E53797}" srcOrd="0" destOrd="0" presId="urn:microsoft.com/office/officeart/2005/8/layout/vList5"/>
    <dgm:cxn modelId="{B393FA5F-E64E-4696-B749-8A6F161E5CB8}" srcId="{6E1DC8E7-2573-406D-B2E6-B120D0360693}" destId="{4678FE21-F9D8-4B13-96AF-A632B060A5B0}" srcOrd="0" destOrd="0" parTransId="{7B845EC4-1530-4551-B0EE-D779FB3FE4A7}" sibTransId="{6B4920ED-E2D2-4F44-B8ED-6F4DAD60C2EC}"/>
    <dgm:cxn modelId="{660DBECA-791D-4EAA-91C1-3C08430EA600}" srcId="{5C95D500-82D3-43C9-91A3-62B946864825}" destId="{ECE4581F-02DC-43A7-8305-CA3709E62A22}" srcOrd="1" destOrd="0" parTransId="{6359AF34-6231-476E-8DEB-A4A09E1419A2}" sibTransId="{2125E2EF-938D-4824-B8D3-6ECB9C95479B}"/>
    <dgm:cxn modelId="{9DB84B63-B609-42E9-90F6-D475438A0CD1}" type="presOf" srcId="{4678FE21-F9D8-4B13-96AF-A632B060A5B0}" destId="{D79AD4AE-780E-4A7B-BC29-CD3D63FCD2E8}" srcOrd="0" destOrd="0" presId="urn:microsoft.com/office/officeart/2005/8/layout/vList5"/>
    <dgm:cxn modelId="{8184329C-2C0D-483F-AEB4-62E8B479FA69}" srcId="{89926F81-1AA7-43A8-A00D-4CE3DBA5F864}" destId="{1ADF8FB6-259D-437D-A785-0E989B632ED7}" srcOrd="0" destOrd="0" parTransId="{9FF733C8-3C87-49BE-B1CC-8C6D60803D4B}" sibTransId="{759B82FE-EF49-4B2C-998E-5CFE7F30C4FA}"/>
    <dgm:cxn modelId="{9CA194ED-D2F4-4D2E-ACE8-AA79A87E66AE}" type="presOf" srcId="{89926F81-1AA7-43A8-A00D-4CE3DBA5F864}" destId="{6ED3AAFE-AE51-403A-8D83-097A59465822}" srcOrd="0" destOrd="0" presId="urn:microsoft.com/office/officeart/2005/8/layout/vList5"/>
    <dgm:cxn modelId="{D5CCE124-753E-47C5-9EC3-9C53026F8219}" srcId="{5C95D500-82D3-43C9-91A3-62B946864825}" destId="{6E1DC8E7-2573-406D-B2E6-B120D0360693}" srcOrd="0" destOrd="0" parTransId="{BF4FD776-68C5-44AA-911A-95E18BBEB88C}" sibTransId="{7AE0D730-A69A-4530-8F8B-958F26C2C6EA}"/>
    <dgm:cxn modelId="{4DD2D6F0-717C-4F5C-BD30-8DFFE0C828E8}" type="presOf" srcId="{0C920E14-A26C-48C7-BA3C-7CABB9958CD2}" destId="{5D9F7D3C-27DC-473A-8C27-6ECB9E22DB4A}" srcOrd="0" destOrd="0" presId="urn:microsoft.com/office/officeart/2005/8/layout/vList5"/>
    <dgm:cxn modelId="{6591ECE3-48ED-4132-9CA0-33E390E570F8}" type="presOf" srcId="{ECE4581F-02DC-43A7-8305-CA3709E62A22}" destId="{AFB87E81-1D10-43E4-B81E-198C8DA97DF5}" srcOrd="0" destOrd="0" presId="urn:microsoft.com/office/officeart/2005/8/layout/vList5"/>
    <dgm:cxn modelId="{F40D92AD-AAC4-48A1-AE38-0BC750ADB1F3}" type="presParOf" srcId="{34310E0C-2899-41CD-BB0F-B26739A21DA9}" destId="{0B7A299B-D4A6-4045-A4CF-96E10C80F7D4}" srcOrd="0" destOrd="0" presId="urn:microsoft.com/office/officeart/2005/8/layout/vList5"/>
    <dgm:cxn modelId="{AB710D49-80FB-4A51-AB25-1D6394CF8609}" type="presParOf" srcId="{0B7A299B-D4A6-4045-A4CF-96E10C80F7D4}" destId="{99AA3C59-5E0C-4A69-82BE-8109B63E6871}" srcOrd="0" destOrd="0" presId="urn:microsoft.com/office/officeart/2005/8/layout/vList5"/>
    <dgm:cxn modelId="{CB2F98E8-6E11-4958-BA41-25E57D107513}" type="presParOf" srcId="{0B7A299B-D4A6-4045-A4CF-96E10C80F7D4}" destId="{D79AD4AE-780E-4A7B-BC29-CD3D63FCD2E8}" srcOrd="1" destOrd="0" presId="urn:microsoft.com/office/officeart/2005/8/layout/vList5"/>
    <dgm:cxn modelId="{4A9DFE29-2F0E-43EB-AD94-77B15891CCE1}" type="presParOf" srcId="{34310E0C-2899-41CD-BB0F-B26739A21DA9}" destId="{72FD10BB-98ED-4AC1-923A-0C832734DD08}" srcOrd="1" destOrd="0" presId="urn:microsoft.com/office/officeart/2005/8/layout/vList5"/>
    <dgm:cxn modelId="{0E5B025B-E5BF-43BF-A3FC-1622FB34F6D2}" type="presParOf" srcId="{34310E0C-2899-41CD-BB0F-B26739A21DA9}" destId="{338EA021-9F43-465C-A776-38AB93435119}" srcOrd="2" destOrd="0" presId="urn:microsoft.com/office/officeart/2005/8/layout/vList5"/>
    <dgm:cxn modelId="{1F2EAF08-1A81-440F-9695-47E2B14367E5}" type="presParOf" srcId="{338EA021-9F43-465C-A776-38AB93435119}" destId="{AFB87E81-1D10-43E4-B81E-198C8DA97DF5}" srcOrd="0" destOrd="0" presId="urn:microsoft.com/office/officeart/2005/8/layout/vList5"/>
    <dgm:cxn modelId="{DA093E04-F9C1-4DBB-9C94-A1C665CEF103}" type="presParOf" srcId="{338EA021-9F43-465C-A776-38AB93435119}" destId="{5D9F7D3C-27DC-473A-8C27-6ECB9E22DB4A}" srcOrd="1" destOrd="0" presId="urn:microsoft.com/office/officeart/2005/8/layout/vList5"/>
    <dgm:cxn modelId="{415B50B3-A8EA-4A0A-BEEF-5B2F525DD4FB}" type="presParOf" srcId="{34310E0C-2899-41CD-BB0F-B26739A21DA9}" destId="{121627FF-A98F-400B-8B11-AAD1A894E54C}" srcOrd="3" destOrd="0" presId="urn:microsoft.com/office/officeart/2005/8/layout/vList5"/>
    <dgm:cxn modelId="{1E581599-4F45-415E-BF5C-555334B2113A}" type="presParOf" srcId="{34310E0C-2899-41CD-BB0F-B26739A21DA9}" destId="{9CA378FC-C9A1-4370-B869-2DD1BE32C295}" srcOrd="4" destOrd="0" presId="urn:microsoft.com/office/officeart/2005/8/layout/vList5"/>
    <dgm:cxn modelId="{E99303E9-06F0-4128-B7AD-74DA726646C1}" type="presParOf" srcId="{9CA378FC-C9A1-4370-B869-2DD1BE32C295}" destId="{6ED3AAFE-AE51-403A-8D83-097A59465822}" srcOrd="0" destOrd="0" presId="urn:microsoft.com/office/officeart/2005/8/layout/vList5"/>
    <dgm:cxn modelId="{BFB2C2F8-AE72-4A36-B75D-59174E409C67}" type="presParOf" srcId="{9CA378FC-C9A1-4370-B869-2DD1BE32C295}" destId="{D7B66B6F-ED4F-4494-A32C-7F6079E537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C95D500-82D3-43C9-91A3-62B94686482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E1DC8E7-2573-406D-B2E6-B120D0360693}">
      <dgm:prSet phldrT="[Текст]" custT="1"/>
      <dgm:spPr/>
      <dgm:t>
        <a:bodyPr/>
        <a:lstStyle/>
        <a:p>
          <a:r>
            <a:rPr lang="uk-UA" sz="3200" dirty="0" smtClean="0"/>
            <a:t>відновлення групового приміщення</a:t>
          </a:r>
          <a:endParaRPr lang="uk-UA" sz="3200" dirty="0"/>
        </a:p>
      </dgm:t>
    </dgm:pt>
    <dgm:pt modelId="{BF4FD776-68C5-44AA-911A-95E18BBEB88C}" type="parTrans" cxnId="{D5CCE124-753E-47C5-9EC3-9C53026F8219}">
      <dgm:prSet/>
      <dgm:spPr/>
      <dgm:t>
        <a:bodyPr/>
        <a:lstStyle/>
        <a:p>
          <a:endParaRPr lang="uk-UA" sz="3200"/>
        </a:p>
      </dgm:t>
    </dgm:pt>
    <dgm:pt modelId="{7AE0D730-A69A-4530-8F8B-958F26C2C6EA}" type="sibTrans" cxnId="{D5CCE124-753E-47C5-9EC3-9C53026F8219}">
      <dgm:prSet/>
      <dgm:spPr/>
      <dgm:t>
        <a:bodyPr/>
        <a:lstStyle/>
        <a:p>
          <a:endParaRPr lang="uk-UA" sz="3200"/>
        </a:p>
      </dgm:t>
    </dgm:pt>
    <dgm:pt modelId="{4678FE21-F9D8-4B13-96AF-A632B060A5B0}">
      <dgm:prSet phldrT="[Текст]" custT="1"/>
      <dgm:spPr/>
      <dgm:t>
        <a:bodyPr/>
        <a:lstStyle/>
        <a:p>
          <a:endParaRPr lang="uk-UA" sz="3200" dirty="0"/>
        </a:p>
      </dgm:t>
    </dgm:pt>
    <dgm:pt modelId="{7B845EC4-1530-4551-B0EE-D779FB3FE4A7}" type="parTrans" cxnId="{B393FA5F-E64E-4696-B749-8A6F161E5CB8}">
      <dgm:prSet/>
      <dgm:spPr/>
      <dgm:t>
        <a:bodyPr/>
        <a:lstStyle/>
        <a:p>
          <a:endParaRPr lang="uk-UA" sz="3200"/>
        </a:p>
      </dgm:t>
    </dgm:pt>
    <dgm:pt modelId="{6B4920ED-E2D2-4F44-B8ED-6F4DAD60C2EC}" type="sibTrans" cxnId="{B393FA5F-E64E-4696-B749-8A6F161E5CB8}">
      <dgm:prSet/>
      <dgm:spPr/>
      <dgm:t>
        <a:bodyPr/>
        <a:lstStyle/>
        <a:p>
          <a:endParaRPr lang="uk-UA" sz="3200"/>
        </a:p>
      </dgm:t>
    </dgm:pt>
    <dgm:pt modelId="{2F49479C-04EC-4F88-8A2A-670FB84F37FD}">
      <dgm:prSet phldrT="[Текст]" custT="1"/>
      <dgm:spPr/>
      <dgm:t>
        <a:bodyPr/>
        <a:lstStyle/>
        <a:p>
          <a:r>
            <a:rPr lang="uk-UA" sz="3200" dirty="0" smtClean="0"/>
            <a:t>ДНЗ №96</a:t>
          </a:r>
          <a:endParaRPr lang="uk-UA" sz="3200" dirty="0"/>
        </a:p>
      </dgm:t>
    </dgm:pt>
    <dgm:pt modelId="{9854F207-18AB-43DB-9105-0DF74E095233}" type="parTrans" cxnId="{1BC66939-E291-4A2A-8003-0DD3F47B461F}">
      <dgm:prSet/>
      <dgm:spPr/>
      <dgm:t>
        <a:bodyPr/>
        <a:lstStyle/>
        <a:p>
          <a:endParaRPr lang="uk-UA" sz="3200"/>
        </a:p>
      </dgm:t>
    </dgm:pt>
    <dgm:pt modelId="{BA8EACAF-2052-49C7-99D0-7D2AB53530AF}" type="sibTrans" cxnId="{1BC66939-E291-4A2A-8003-0DD3F47B461F}">
      <dgm:prSet/>
      <dgm:spPr/>
      <dgm:t>
        <a:bodyPr/>
        <a:lstStyle/>
        <a:p>
          <a:endParaRPr lang="uk-UA" sz="3200"/>
        </a:p>
      </dgm:t>
    </dgm:pt>
    <dgm:pt modelId="{ECE4581F-02DC-43A7-8305-CA3709E62A22}">
      <dgm:prSet phldrT="[Текст]" custT="1"/>
      <dgm:spPr/>
      <dgm:t>
        <a:bodyPr/>
        <a:lstStyle/>
        <a:p>
          <a:r>
            <a:rPr lang="uk-UA" sz="3200" dirty="0" smtClean="0"/>
            <a:t>встановлення ігрових майданчиків </a:t>
          </a:r>
          <a:endParaRPr lang="uk-UA" sz="3200" dirty="0"/>
        </a:p>
      </dgm:t>
    </dgm:pt>
    <dgm:pt modelId="{6359AF34-6231-476E-8DEB-A4A09E1419A2}" type="parTrans" cxnId="{660DBECA-791D-4EAA-91C1-3C08430EA600}">
      <dgm:prSet/>
      <dgm:spPr/>
      <dgm:t>
        <a:bodyPr/>
        <a:lstStyle/>
        <a:p>
          <a:endParaRPr lang="uk-UA" sz="3200"/>
        </a:p>
      </dgm:t>
    </dgm:pt>
    <dgm:pt modelId="{2125E2EF-938D-4824-B8D3-6ECB9C95479B}" type="sibTrans" cxnId="{660DBECA-791D-4EAA-91C1-3C08430EA600}">
      <dgm:prSet/>
      <dgm:spPr/>
      <dgm:t>
        <a:bodyPr/>
        <a:lstStyle/>
        <a:p>
          <a:endParaRPr lang="uk-UA" sz="3200"/>
        </a:p>
      </dgm:t>
    </dgm:pt>
    <dgm:pt modelId="{0C920E14-A26C-48C7-BA3C-7CABB9958CD2}">
      <dgm:prSet phldrT="[Текст]" custT="1"/>
      <dgm:spPr/>
      <dgm:t>
        <a:bodyPr/>
        <a:lstStyle/>
        <a:p>
          <a:endParaRPr lang="uk-UA" sz="3200" dirty="0"/>
        </a:p>
      </dgm:t>
    </dgm:pt>
    <dgm:pt modelId="{A9845727-8337-4621-BFF4-4EA4AF117CE1}" type="parTrans" cxnId="{6E01FE0A-DD6A-4CD2-B19B-9048B79D0669}">
      <dgm:prSet/>
      <dgm:spPr/>
      <dgm:t>
        <a:bodyPr/>
        <a:lstStyle/>
        <a:p>
          <a:endParaRPr lang="uk-UA" sz="3200"/>
        </a:p>
      </dgm:t>
    </dgm:pt>
    <dgm:pt modelId="{612D6481-2F5A-4CAE-ABA3-92E3B2DDDB65}" type="sibTrans" cxnId="{6E01FE0A-DD6A-4CD2-B19B-9048B79D0669}">
      <dgm:prSet/>
      <dgm:spPr/>
      <dgm:t>
        <a:bodyPr/>
        <a:lstStyle/>
        <a:p>
          <a:endParaRPr lang="uk-UA" sz="3200"/>
        </a:p>
      </dgm:t>
    </dgm:pt>
    <dgm:pt modelId="{51D5F69B-861B-46CF-B157-E0DA460A1D2D}">
      <dgm:prSet phldrT="[Текст]" custT="1"/>
      <dgm:spPr/>
      <dgm:t>
        <a:bodyPr/>
        <a:lstStyle/>
        <a:p>
          <a:r>
            <a:rPr lang="uk-UA" sz="3200" dirty="0" smtClean="0"/>
            <a:t>Усі ДНЗ</a:t>
          </a:r>
          <a:endParaRPr lang="uk-UA" sz="3200" dirty="0"/>
        </a:p>
      </dgm:t>
    </dgm:pt>
    <dgm:pt modelId="{4DBB509E-35BA-48BB-B75F-3C181377BCDE}" type="parTrans" cxnId="{62F36112-36EE-4130-B84F-21EE41F78476}">
      <dgm:prSet/>
      <dgm:spPr/>
      <dgm:t>
        <a:bodyPr/>
        <a:lstStyle/>
        <a:p>
          <a:endParaRPr lang="uk-UA" sz="3200"/>
        </a:p>
      </dgm:t>
    </dgm:pt>
    <dgm:pt modelId="{2342B6CA-5EEE-4755-82A3-2332A49CCCC7}" type="sibTrans" cxnId="{62F36112-36EE-4130-B84F-21EE41F78476}">
      <dgm:prSet/>
      <dgm:spPr/>
      <dgm:t>
        <a:bodyPr/>
        <a:lstStyle/>
        <a:p>
          <a:endParaRPr lang="uk-UA" sz="3200"/>
        </a:p>
      </dgm:t>
    </dgm:pt>
    <dgm:pt modelId="{89926F81-1AA7-43A8-A00D-4CE3DBA5F864}">
      <dgm:prSet phldrT="[Текст]" custT="1"/>
      <dgm:spPr/>
      <dgm:t>
        <a:bodyPr/>
        <a:lstStyle/>
        <a:p>
          <a:r>
            <a:rPr lang="uk-UA" sz="3200" dirty="0" smtClean="0"/>
            <a:t>встановлення комп’ютерних класів </a:t>
          </a:r>
          <a:endParaRPr lang="uk-UA" sz="3200" dirty="0"/>
        </a:p>
      </dgm:t>
    </dgm:pt>
    <dgm:pt modelId="{58748459-E2BA-486C-B7D3-C0E792403E95}" type="parTrans" cxnId="{1632255D-F87C-4B4D-9F8B-17816295C913}">
      <dgm:prSet/>
      <dgm:spPr/>
      <dgm:t>
        <a:bodyPr/>
        <a:lstStyle/>
        <a:p>
          <a:endParaRPr lang="uk-UA" sz="3200"/>
        </a:p>
      </dgm:t>
    </dgm:pt>
    <dgm:pt modelId="{EC9FDADB-F092-4B19-9E0D-8AFFD06BB5CA}" type="sibTrans" cxnId="{1632255D-F87C-4B4D-9F8B-17816295C913}">
      <dgm:prSet/>
      <dgm:spPr/>
      <dgm:t>
        <a:bodyPr/>
        <a:lstStyle/>
        <a:p>
          <a:endParaRPr lang="uk-UA" sz="3200"/>
        </a:p>
      </dgm:t>
    </dgm:pt>
    <dgm:pt modelId="{1ADF8FB6-259D-437D-A785-0E989B632ED7}">
      <dgm:prSet phldrT="[Текст]" custT="1"/>
      <dgm:spPr/>
      <dgm:t>
        <a:bodyPr/>
        <a:lstStyle/>
        <a:p>
          <a:r>
            <a:rPr lang="uk-UA" sz="3200" dirty="0" smtClean="0"/>
            <a:t>ХЗОШ № 10, ХСШ №66, ХЗОШ №7</a:t>
          </a:r>
          <a:endParaRPr lang="uk-UA" sz="3200" dirty="0"/>
        </a:p>
      </dgm:t>
    </dgm:pt>
    <dgm:pt modelId="{9FF733C8-3C87-49BE-B1CC-8C6D60803D4B}" type="parTrans" cxnId="{8184329C-2C0D-483F-AEB4-62E8B479FA69}">
      <dgm:prSet/>
      <dgm:spPr/>
      <dgm:t>
        <a:bodyPr/>
        <a:lstStyle/>
        <a:p>
          <a:endParaRPr lang="uk-UA" sz="3200"/>
        </a:p>
      </dgm:t>
    </dgm:pt>
    <dgm:pt modelId="{759B82FE-EF49-4B2C-998E-5CFE7F30C4FA}" type="sibTrans" cxnId="{8184329C-2C0D-483F-AEB4-62E8B479FA69}">
      <dgm:prSet/>
      <dgm:spPr/>
      <dgm:t>
        <a:bodyPr/>
        <a:lstStyle/>
        <a:p>
          <a:endParaRPr lang="uk-UA" sz="3200"/>
        </a:p>
      </dgm:t>
    </dgm:pt>
    <dgm:pt modelId="{34310E0C-2899-41CD-BB0F-B26739A21DA9}" type="pres">
      <dgm:prSet presAssocID="{5C95D500-82D3-43C9-91A3-62B9468648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7A299B-D4A6-4045-A4CF-96E10C80F7D4}" type="pres">
      <dgm:prSet presAssocID="{6E1DC8E7-2573-406D-B2E6-B120D0360693}" presName="linNode" presStyleCnt="0"/>
      <dgm:spPr/>
    </dgm:pt>
    <dgm:pt modelId="{99AA3C59-5E0C-4A69-82BE-8109B63E6871}" type="pres">
      <dgm:prSet presAssocID="{6E1DC8E7-2573-406D-B2E6-B120D0360693}" presName="parentText" presStyleLbl="node1" presStyleIdx="0" presStyleCnt="3" custScaleX="170269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9AD4AE-780E-4A7B-BC29-CD3D63FCD2E8}" type="pres">
      <dgm:prSet presAssocID="{6E1DC8E7-2573-406D-B2E6-B120D036069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2FD10BB-98ED-4AC1-923A-0C832734DD08}" type="pres">
      <dgm:prSet presAssocID="{7AE0D730-A69A-4530-8F8B-958F26C2C6EA}" presName="sp" presStyleCnt="0"/>
      <dgm:spPr/>
    </dgm:pt>
    <dgm:pt modelId="{338EA021-9F43-465C-A776-38AB93435119}" type="pres">
      <dgm:prSet presAssocID="{ECE4581F-02DC-43A7-8305-CA3709E62A22}" presName="linNode" presStyleCnt="0"/>
      <dgm:spPr/>
    </dgm:pt>
    <dgm:pt modelId="{AFB87E81-1D10-43E4-B81E-198C8DA97DF5}" type="pres">
      <dgm:prSet presAssocID="{ECE4581F-02DC-43A7-8305-CA3709E62A22}" presName="parentText" presStyleLbl="node1" presStyleIdx="1" presStyleCnt="3" custScaleX="17237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9F7D3C-27DC-473A-8C27-6ECB9E22DB4A}" type="pres">
      <dgm:prSet presAssocID="{ECE4581F-02DC-43A7-8305-CA3709E62A2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1627FF-A98F-400B-8B11-AAD1A894E54C}" type="pres">
      <dgm:prSet presAssocID="{2125E2EF-938D-4824-B8D3-6ECB9C95479B}" presName="sp" presStyleCnt="0"/>
      <dgm:spPr/>
    </dgm:pt>
    <dgm:pt modelId="{9CA378FC-C9A1-4370-B869-2DD1BE32C295}" type="pres">
      <dgm:prSet presAssocID="{89926F81-1AA7-43A8-A00D-4CE3DBA5F864}" presName="linNode" presStyleCnt="0"/>
      <dgm:spPr/>
    </dgm:pt>
    <dgm:pt modelId="{6ED3AAFE-AE51-403A-8D83-097A59465822}" type="pres">
      <dgm:prSet presAssocID="{89926F81-1AA7-43A8-A00D-4CE3DBA5F864}" presName="parentText" presStyleLbl="node1" presStyleIdx="2" presStyleCnt="3" custScaleX="17230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B66B6F-ED4F-4494-A32C-7F6079E53797}" type="pres">
      <dgm:prSet presAssocID="{89926F81-1AA7-43A8-A00D-4CE3DBA5F86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7009BAE-703C-4C37-8B4F-D31E59ED2202}" type="presOf" srcId="{89926F81-1AA7-43A8-A00D-4CE3DBA5F864}" destId="{6ED3AAFE-AE51-403A-8D83-097A59465822}" srcOrd="0" destOrd="0" presId="urn:microsoft.com/office/officeart/2005/8/layout/vList5"/>
    <dgm:cxn modelId="{62F36112-36EE-4130-B84F-21EE41F78476}" srcId="{ECE4581F-02DC-43A7-8305-CA3709E62A22}" destId="{51D5F69B-861B-46CF-B157-E0DA460A1D2D}" srcOrd="1" destOrd="0" parTransId="{4DBB509E-35BA-48BB-B75F-3C181377BCDE}" sibTransId="{2342B6CA-5EEE-4755-82A3-2332A49CCCC7}"/>
    <dgm:cxn modelId="{627792D2-AEAB-47E7-AA67-25506BC64B67}" type="presOf" srcId="{ECE4581F-02DC-43A7-8305-CA3709E62A22}" destId="{AFB87E81-1D10-43E4-B81E-198C8DA97DF5}" srcOrd="0" destOrd="0" presId="urn:microsoft.com/office/officeart/2005/8/layout/vList5"/>
    <dgm:cxn modelId="{8184329C-2C0D-483F-AEB4-62E8B479FA69}" srcId="{89926F81-1AA7-43A8-A00D-4CE3DBA5F864}" destId="{1ADF8FB6-259D-437D-A785-0E989B632ED7}" srcOrd="0" destOrd="0" parTransId="{9FF733C8-3C87-49BE-B1CC-8C6D60803D4B}" sibTransId="{759B82FE-EF49-4B2C-998E-5CFE7F30C4FA}"/>
    <dgm:cxn modelId="{E52584B9-105E-47BE-9AD8-AE94C2F0E631}" type="presOf" srcId="{1ADF8FB6-259D-437D-A785-0E989B632ED7}" destId="{D7B66B6F-ED4F-4494-A32C-7F6079E53797}" srcOrd="0" destOrd="0" presId="urn:microsoft.com/office/officeart/2005/8/layout/vList5"/>
    <dgm:cxn modelId="{D5CCE124-753E-47C5-9EC3-9C53026F8219}" srcId="{5C95D500-82D3-43C9-91A3-62B946864825}" destId="{6E1DC8E7-2573-406D-B2E6-B120D0360693}" srcOrd="0" destOrd="0" parTransId="{BF4FD776-68C5-44AA-911A-95E18BBEB88C}" sibTransId="{7AE0D730-A69A-4530-8F8B-958F26C2C6EA}"/>
    <dgm:cxn modelId="{1BC66939-E291-4A2A-8003-0DD3F47B461F}" srcId="{6E1DC8E7-2573-406D-B2E6-B120D0360693}" destId="{2F49479C-04EC-4F88-8A2A-670FB84F37FD}" srcOrd="1" destOrd="0" parTransId="{9854F207-18AB-43DB-9105-0DF74E095233}" sibTransId="{BA8EACAF-2052-49C7-99D0-7D2AB53530AF}"/>
    <dgm:cxn modelId="{A9E5A59B-5D2B-4557-9EA0-8EE0A1EF4015}" type="presOf" srcId="{6E1DC8E7-2573-406D-B2E6-B120D0360693}" destId="{99AA3C59-5E0C-4A69-82BE-8109B63E6871}" srcOrd="0" destOrd="0" presId="urn:microsoft.com/office/officeart/2005/8/layout/vList5"/>
    <dgm:cxn modelId="{6E01FE0A-DD6A-4CD2-B19B-9048B79D0669}" srcId="{ECE4581F-02DC-43A7-8305-CA3709E62A22}" destId="{0C920E14-A26C-48C7-BA3C-7CABB9958CD2}" srcOrd="0" destOrd="0" parTransId="{A9845727-8337-4621-BFF4-4EA4AF117CE1}" sibTransId="{612D6481-2F5A-4CAE-ABA3-92E3B2DDDB65}"/>
    <dgm:cxn modelId="{905627A9-7D2D-4929-B0F4-07D666DA8025}" type="presOf" srcId="{4678FE21-F9D8-4B13-96AF-A632B060A5B0}" destId="{D79AD4AE-780E-4A7B-BC29-CD3D63FCD2E8}" srcOrd="0" destOrd="0" presId="urn:microsoft.com/office/officeart/2005/8/layout/vList5"/>
    <dgm:cxn modelId="{1CCED017-6F78-448F-876C-0E66BB229CCB}" type="presOf" srcId="{0C920E14-A26C-48C7-BA3C-7CABB9958CD2}" destId="{5D9F7D3C-27DC-473A-8C27-6ECB9E22DB4A}" srcOrd="0" destOrd="0" presId="urn:microsoft.com/office/officeart/2005/8/layout/vList5"/>
    <dgm:cxn modelId="{B393FA5F-E64E-4696-B749-8A6F161E5CB8}" srcId="{6E1DC8E7-2573-406D-B2E6-B120D0360693}" destId="{4678FE21-F9D8-4B13-96AF-A632B060A5B0}" srcOrd="0" destOrd="0" parTransId="{7B845EC4-1530-4551-B0EE-D779FB3FE4A7}" sibTransId="{6B4920ED-E2D2-4F44-B8ED-6F4DAD60C2EC}"/>
    <dgm:cxn modelId="{D68BEC6B-46EE-4ED1-B8BF-D1A1726B2792}" type="presOf" srcId="{51D5F69B-861B-46CF-B157-E0DA460A1D2D}" destId="{5D9F7D3C-27DC-473A-8C27-6ECB9E22DB4A}" srcOrd="0" destOrd="1" presId="urn:microsoft.com/office/officeart/2005/8/layout/vList5"/>
    <dgm:cxn modelId="{1A998EEC-FC3B-45F3-B298-587790BF6418}" type="presOf" srcId="{5C95D500-82D3-43C9-91A3-62B946864825}" destId="{34310E0C-2899-41CD-BB0F-B26739A21DA9}" srcOrd="0" destOrd="0" presId="urn:microsoft.com/office/officeart/2005/8/layout/vList5"/>
    <dgm:cxn modelId="{660DBECA-791D-4EAA-91C1-3C08430EA600}" srcId="{5C95D500-82D3-43C9-91A3-62B946864825}" destId="{ECE4581F-02DC-43A7-8305-CA3709E62A22}" srcOrd="1" destOrd="0" parTransId="{6359AF34-6231-476E-8DEB-A4A09E1419A2}" sibTransId="{2125E2EF-938D-4824-B8D3-6ECB9C95479B}"/>
    <dgm:cxn modelId="{1632255D-F87C-4B4D-9F8B-17816295C913}" srcId="{5C95D500-82D3-43C9-91A3-62B946864825}" destId="{89926F81-1AA7-43A8-A00D-4CE3DBA5F864}" srcOrd="2" destOrd="0" parTransId="{58748459-E2BA-486C-B7D3-C0E792403E95}" sibTransId="{EC9FDADB-F092-4B19-9E0D-8AFFD06BB5CA}"/>
    <dgm:cxn modelId="{D40B9D7E-C77B-49E1-90DA-53A757448F6C}" type="presOf" srcId="{2F49479C-04EC-4F88-8A2A-670FB84F37FD}" destId="{D79AD4AE-780E-4A7B-BC29-CD3D63FCD2E8}" srcOrd="0" destOrd="1" presId="urn:microsoft.com/office/officeart/2005/8/layout/vList5"/>
    <dgm:cxn modelId="{E0E6657B-50A9-4FD8-A535-A5DEA5D0DC46}" type="presParOf" srcId="{34310E0C-2899-41CD-BB0F-B26739A21DA9}" destId="{0B7A299B-D4A6-4045-A4CF-96E10C80F7D4}" srcOrd="0" destOrd="0" presId="urn:microsoft.com/office/officeart/2005/8/layout/vList5"/>
    <dgm:cxn modelId="{26C721B1-959C-43CE-BD39-D8AC0EE14EC7}" type="presParOf" srcId="{0B7A299B-D4A6-4045-A4CF-96E10C80F7D4}" destId="{99AA3C59-5E0C-4A69-82BE-8109B63E6871}" srcOrd="0" destOrd="0" presId="urn:microsoft.com/office/officeart/2005/8/layout/vList5"/>
    <dgm:cxn modelId="{EE85E6C4-9969-42C1-A791-0D1B30DE6B14}" type="presParOf" srcId="{0B7A299B-D4A6-4045-A4CF-96E10C80F7D4}" destId="{D79AD4AE-780E-4A7B-BC29-CD3D63FCD2E8}" srcOrd="1" destOrd="0" presId="urn:microsoft.com/office/officeart/2005/8/layout/vList5"/>
    <dgm:cxn modelId="{43F60090-CEA8-4DC5-8848-8A12BEE038CE}" type="presParOf" srcId="{34310E0C-2899-41CD-BB0F-B26739A21DA9}" destId="{72FD10BB-98ED-4AC1-923A-0C832734DD08}" srcOrd="1" destOrd="0" presId="urn:microsoft.com/office/officeart/2005/8/layout/vList5"/>
    <dgm:cxn modelId="{461BB32E-9C45-49CE-9EB7-464A964302D4}" type="presParOf" srcId="{34310E0C-2899-41CD-BB0F-B26739A21DA9}" destId="{338EA021-9F43-465C-A776-38AB93435119}" srcOrd="2" destOrd="0" presId="urn:microsoft.com/office/officeart/2005/8/layout/vList5"/>
    <dgm:cxn modelId="{01B7F915-1F61-455F-AFCD-7929DF5E23E0}" type="presParOf" srcId="{338EA021-9F43-465C-A776-38AB93435119}" destId="{AFB87E81-1D10-43E4-B81E-198C8DA97DF5}" srcOrd="0" destOrd="0" presId="urn:microsoft.com/office/officeart/2005/8/layout/vList5"/>
    <dgm:cxn modelId="{D03A232F-6C90-4E81-BE5E-DCB795E3BA8E}" type="presParOf" srcId="{338EA021-9F43-465C-A776-38AB93435119}" destId="{5D9F7D3C-27DC-473A-8C27-6ECB9E22DB4A}" srcOrd="1" destOrd="0" presId="urn:microsoft.com/office/officeart/2005/8/layout/vList5"/>
    <dgm:cxn modelId="{DC8AE8F7-2ABA-46BD-9130-5791EB9B3AA2}" type="presParOf" srcId="{34310E0C-2899-41CD-BB0F-B26739A21DA9}" destId="{121627FF-A98F-400B-8B11-AAD1A894E54C}" srcOrd="3" destOrd="0" presId="urn:microsoft.com/office/officeart/2005/8/layout/vList5"/>
    <dgm:cxn modelId="{D2EF96E5-CBE7-4254-8A3D-83D568B86262}" type="presParOf" srcId="{34310E0C-2899-41CD-BB0F-B26739A21DA9}" destId="{9CA378FC-C9A1-4370-B869-2DD1BE32C295}" srcOrd="4" destOrd="0" presId="urn:microsoft.com/office/officeart/2005/8/layout/vList5"/>
    <dgm:cxn modelId="{8D8AD5D3-21FF-41F0-9F16-CFDD3BC39641}" type="presParOf" srcId="{9CA378FC-C9A1-4370-B869-2DD1BE32C295}" destId="{6ED3AAFE-AE51-403A-8D83-097A59465822}" srcOrd="0" destOrd="0" presId="urn:microsoft.com/office/officeart/2005/8/layout/vList5"/>
    <dgm:cxn modelId="{AFBBC26F-856C-4956-81BA-D9B0EC59C94A}" type="presParOf" srcId="{9CA378FC-C9A1-4370-B869-2DD1BE32C295}" destId="{D7B66B6F-ED4F-4494-A32C-7F6079E537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430D21-D300-4EFA-9A61-881913EB8E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EFDD8E1-893D-4688-8937-7C48B04F4CE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Загальна кількість груп -141</a:t>
          </a:r>
          <a:endParaRPr lang="uk-UA" sz="3200" dirty="0"/>
        </a:p>
      </dgm:t>
    </dgm:pt>
    <dgm:pt modelId="{BEC1AD21-7F3E-47EB-919A-634941C4040A}" type="parTrans" cxnId="{0E2404D3-1C10-4EC1-9663-3BB878F3EDC3}">
      <dgm:prSet/>
      <dgm:spPr/>
      <dgm:t>
        <a:bodyPr/>
        <a:lstStyle/>
        <a:p>
          <a:endParaRPr lang="uk-UA" sz="3200"/>
        </a:p>
      </dgm:t>
    </dgm:pt>
    <dgm:pt modelId="{E7EF65BB-C2CF-47C6-8766-4D980718CC43}" type="sibTrans" cxnId="{0E2404D3-1C10-4EC1-9663-3BB878F3EDC3}">
      <dgm:prSet/>
      <dgm:spPr/>
      <dgm:t>
        <a:bodyPr/>
        <a:lstStyle/>
        <a:p>
          <a:endParaRPr lang="uk-UA" sz="3200"/>
        </a:p>
      </dgm:t>
    </dgm:pt>
    <dgm:pt modelId="{96214B23-2281-451F-8A31-98763FAEB46E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Груп дітей раннього віку - 28</a:t>
          </a:r>
          <a:endParaRPr lang="uk-UA" sz="3200" dirty="0"/>
        </a:p>
      </dgm:t>
    </dgm:pt>
    <dgm:pt modelId="{4437953D-D3ED-4DCE-8629-656D1D94E05F}" type="parTrans" cxnId="{551BAB2C-17F2-475F-9D0B-27CD84F88444}">
      <dgm:prSet/>
      <dgm:spPr/>
      <dgm:t>
        <a:bodyPr/>
        <a:lstStyle/>
        <a:p>
          <a:endParaRPr lang="uk-UA" sz="3200"/>
        </a:p>
      </dgm:t>
    </dgm:pt>
    <dgm:pt modelId="{D821442F-4D9B-4855-8AE1-C030B3EEB005}" type="sibTrans" cxnId="{551BAB2C-17F2-475F-9D0B-27CD84F88444}">
      <dgm:prSet/>
      <dgm:spPr/>
      <dgm:t>
        <a:bodyPr/>
        <a:lstStyle/>
        <a:p>
          <a:endParaRPr lang="uk-UA" sz="3200"/>
        </a:p>
      </dgm:t>
    </dgm:pt>
    <dgm:pt modelId="{02F500D8-C590-4196-88FF-5BD901B85373}">
      <dgm:prSet custT="1"/>
      <dgm:spPr/>
      <dgm:t>
        <a:bodyPr/>
        <a:lstStyle/>
        <a:p>
          <a:r>
            <a:rPr lang="uk-UA" sz="3200" dirty="0" smtClean="0"/>
            <a:t>Наповнюваність – 28,8</a:t>
          </a:r>
          <a:endParaRPr lang="uk-UA" sz="3200" dirty="0"/>
        </a:p>
      </dgm:t>
    </dgm:pt>
    <dgm:pt modelId="{2569A26D-8D0E-463A-8A8D-A1D3A69F9424}" type="parTrans" cxnId="{F45F75B8-110B-49C8-931F-7C2F89EF0DF5}">
      <dgm:prSet/>
      <dgm:spPr/>
      <dgm:t>
        <a:bodyPr/>
        <a:lstStyle/>
        <a:p>
          <a:endParaRPr lang="uk-UA" sz="3200"/>
        </a:p>
      </dgm:t>
    </dgm:pt>
    <dgm:pt modelId="{89F43164-8850-420B-A55C-4388BF1FEB0E}" type="sibTrans" cxnId="{F45F75B8-110B-49C8-931F-7C2F89EF0DF5}">
      <dgm:prSet/>
      <dgm:spPr/>
      <dgm:t>
        <a:bodyPr/>
        <a:lstStyle/>
        <a:p>
          <a:endParaRPr lang="uk-UA" sz="3200"/>
        </a:p>
      </dgm:t>
    </dgm:pt>
    <dgm:pt modelId="{B6C3D46E-06E4-465F-ADB0-61FE569AC26C}">
      <dgm:prSet custT="1"/>
      <dgm:spPr/>
      <dgm:t>
        <a:bodyPr/>
        <a:lstStyle/>
        <a:p>
          <a:r>
            <a:rPr lang="uk-UA" sz="3200" dirty="0" smtClean="0"/>
            <a:t>Наповнюваність – 19,8</a:t>
          </a:r>
          <a:endParaRPr lang="uk-UA" sz="3200" dirty="0"/>
        </a:p>
      </dgm:t>
    </dgm:pt>
    <dgm:pt modelId="{636F5BAF-3D42-499B-9E86-FA108F2E449E}" type="parTrans" cxnId="{3AE322E5-0177-4A38-99EF-77CC34F06C92}">
      <dgm:prSet/>
      <dgm:spPr/>
      <dgm:t>
        <a:bodyPr/>
        <a:lstStyle/>
        <a:p>
          <a:endParaRPr lang="uk-UA" sz="3200"/>
        </a:p>
      </dgm:t>
    </dgm:pt>
    <dgm:pt modelId="{6D2D27DE-7A9C-435E-ACBE-BE40150CF4BA}" type="sibTrans" cxnId="{3AE322E5-0177-4A38-99EF-77CC34F06C92}">
      <dgm:prSet/>
      <dgm:spPr/>
      <dgm:t>
        <a:bodyPr/>
        <a:lstStyle/>
        <a:p>
          <a:endParaRPr lang="uk-UA" sz="3200"/>
        </a:p>
      </dgm:t>
    </dgm:pt>
    <dgm:pt modelId="{F59CD628-F8DC-4FDD-82D8-ECC62A771B58}" type="pres">
      <dgm:prSet presAssocID="{E8430D21-D300-4EFA-9A61-881913EB8E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49C1ADC-AF09-4D90-AC3E-28A13B4AB999}" type="pres">
      <dgm:prSet presAssocID="{AEFDD8E1-893D-4688-8937-7C48B04F4CED}" presName="parentLin" presStyleCnt="0"/>
      <dgm:spPr/>
    </dgm:pt>
    <dgm:pt modelId="{73ECBB8B-3798-4165-937E-EA1190D64419}" type="pres">
      <dgm:prSet presAssocID="{AEFDD8E1-893D-4688-8937-7C48B04F4CED}" presName="parentLeftMargin" presStyleLbl="node1" presStyleIdx="0" presStyleCnt="2"/>
      <dgm:spPr/>
      <dgm:t>
        <a:bodyPr/>
        <a:lstStyle/>
        <a:p>
          <a:endParaRPr lang="uk-UA"/>
        </a:p>
      </dgm:t>
    </dgm:pt>
    <dgm:pt modelId="{67D5EC16-E47B-4527-98FF-9C5254BB7293}" type="pres">
      <dgm:prSet presAssocID="{AEFDD8E1-893D-4688-8937-7C48B04F4CED}" presName="parentText" presStyleLbl="node1" presStyleIdx="0" presStyleCnt="2" custScaleX="11840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AF205B-93BF-47D9-9631-5D5115D907A7}" type="pres">
      <dgm:prSet presAssocID="{AEFDD8E1-893D-4688-8937-7C48B04F4CED}" presName="negativeSpace" presStyleCnt="0"/>
      <dgm:spPr/>
    </dgm:pt>
    <dgm:pt modelId="{D1CCEB56-31B6-4AB2-B7BF-FEDD371F571F}" type="pres">
      <dgm:prSet presAssocID="{AEFDD8E1-893D-4688-8937-7C48B04F4CED}" presName="childText" presStyleLbl="conFgAcc1" presStyleIdx="0" presStyleCnt="2" custLinFactNeighborX="-1031" custLinFactNeighborY="-4502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1EF5AB7-0738-4E66-99A3-1170E12E9788}" type="pres">
      <dgm:prSet presAssocID="{E7EF65BB-C2CF-47C6-8766-4D980718CC43}" presName="spaceBetweenRectangles" presStyleCnt="0"/>
      <dgm:spPr/>
    </dgm:pt>
    <dgm:pt modelId="{696ACF4B-8A3C-4301-8BE9-EC3B1211EDE5}" type="pres">
      <dgm:prSet presAssocID="{96214B23-2281-451F-8A31-98763FAEB46E}" presName="parentLin" presStyleCnt="0"/>
      <dgm:spPr/>
    </dgm:pt>
    <dgm:pt modelId="{B224C3C1-2751-4355-8785-42E321312088}" type="pres">
      <dgm:prSet presAssocID="{96214B23-2281-451F-8A31-98763FAEB46E}" presName="parentLeftMargin" presStyleLbl="node1" presStyleIdx="0" presStyleCnt="2"/>
      <dgm:spPr/>
      <dgm:t>
        <a:bodyPr/>
        <a:lstStyle/>
        <a:p>
          <a:endParaRPr lang="uk-UA"/>
        </a:p>
      </dgm:t>
    </dgm:pt>
    <dgm:pt modelId="{51B13F8D-2B2F-40CC-AC53-CC424B3A5A87}" type="pres">
      <dgm:prSet presAssocID="{96214B23-2281-451F-8A31-98763FAEB46E}" presName="parentText" presStyleLbl="node1" presStyleIdx="1" presStyleCnt="2" custScaleX="11840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E2AF77A-B8CB-43B4-9F23-C25C8570C67B}" type="pres">
      <dgm:prSet presAssocID="{96214B23-2281-451F-8A31-98763FAEB46E}" presName="negativeSpace" presStyleCnt="0"/>
      <dgm:spPr/>
    </dgm:pt>
    <dgm:pt modelId="{A2C9BEE2-33ED-40EE-96D5-84C8F53FBC73}" type="pres">
      <dgm:prSet presAssocID="{96214B23-2281-451F-8A31-98763FAEB46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70EBB82-AC93-4DA7-A85C-34F915C8C841}" type="presOf" srcId="{AEFDD8E1-893D-4688-8937-7C48B04F4CED}" destId="{67D5EC16-E47B-4527-98FF-9C5254BB7293}" srcOrd="1" destOrd="0" presId="urn:microsoft.com/office/officeart/2005/8/layout/list1"/>
    <dgm:cxn modelId="{0E2404D3-1C10-4EC1-9663-3BB878F3EDC3}" srcId="{E8430D21-D300-4EFA-9A61-881913EB8EB4}" destId="{AEFDD8E1-893D-4688-8937-7C48B04F4CED}" srcOrd="0" destOrd="0" parTransId="{BEC1AD21-7F3E-47EB-919A-634941C4040A}" sibTransId="{E7EF65BB-C2CF-47C6-8766-4D980718CC43}"/>
    <dgm:cxn modelId="{3AE322E5-0177-4A38-99EF-77CC34F06C92}" srcId="{96214B23-2281-451F-8A31-98763FAEB46E}" destId="{B6C3D46E-06E4-465F-ADB0-61FE569AC26C}" srcOrd="0" destOrd="0" parTransId="{636F5BAF-3D42-499B-9E86-FA108F2E449E}" sibTransId="{6D2D27DE-7A9C-435E-ACBE-BE40150CF4BA}"/>
    <dgm:cxn modelId="{7E623467-7829-4D79-810D-97DAFA2EBC10}" type="presOf" srcId="{02F500D8-C590-4196-88FF-5BD901B85373}" destId="{D1CCEB56-31B6-4AB2-B7BF-FEDD371F571F}" srcOrd="0" destOrd="0" presId="urn:microsoft.com/office/officeart/2005/8/layout/list1"/>
    <dgm:cxn modelId="{551BAB2C-17F2-475F-9D0B-27CD84F88444}" srcId="{E8430D21-D300-4EFA-9A61-881913EB8EB4}" destId="{96214B23-2281-451F-8A31-98763FAEB46E}" srcOrd="1" destOrd="0" parTransId="{4437953D-D3ED-4DCE-8629-656D1D94E05F}" sibTransId="{D821442F-4D9B-4855-8AE1-C030B3EEB005}"/>
    <dgm:cxn modelId="{E28511D0-2EEA-482A-99A5-6D24F263C72C}" type="presOf" srcId="{E8430D21-D300-4EFA-9A61-881913EB8EB4}" destId="{F59CD628-F8DC-4FDD-82D8-ECC62A771B58}" srcOrd="0" destOrd="0" presId="urn:microsoft.com/office/officeart/2005/8/layout/list1"/>
    <dgm:cxn modelId="{3EAB73A1-A14C-4DC6-955C-3FD2F88ACD5C}" type="presOf" srcId="{AEFDD8E1-893D-4688-8937-7C48B04F4CED}" destId="{73ECBB8B-3798-4165-937E-EA1190D64419}" srcOrd="0" destOrd="0" presId="urn:microsoft.com/office/officeart/2005/8/layout/list1"/>
    <dgm:cxn modelId="{E4DE3C22-1C9B-439A-8065-48DAA2D0DFC0}" type="presOf" srcId="{96214B23-2281-451F-8A31-98763FAEB46E}" destId="{B224C3C1-2751-4355-8785-42E321312088}" srcOrd="0" destOrd="0" presId="urn:microsoft.com/office/officeart/2005/8/layout/list1"/>
    <dgm:cxn modelId="{57F16EB9-05AE-4E8B-B5FF-945145C5296B}" type="presOf" srcId="{96214B23-2281-451F-8A31-98763FAEB46E}" destId="{51B13F8D-2B2F-40CC-AC53-CC424B3A5A87}" srcOrd="1" destOrd="0" presId="urn:microsoft.com/office/officeart/2005/8/layout/list1"/>
    <dgm:cxn modelId="{F45F75B8-110B-49C8-931F-7C2F89EF0DF5}" srcId="{AEFDD8E1-893D-4688-8937-7C48B04F4CED}" destId="{02F500D8-C590-4196-88FF-5BD901B85373}" srcOrd="0" destOrd="0" parTransId="{2569A26D-8D0E-463A-8A8D-A1D3A69F9424}" sibTransId="{89F43164-8850-420B-A55C-4388BF1FEB0E}"/>
    <dgm:cxn modelId="{11193D05-B8F1-41C2-BFE0-4953DEBA4BEC}" type="presOf" srcId="{B6C3D46E-06E4-465F-ADB0-61FE569AC26C}" destId="{A2C9BEE2-33ED-40EE-96D5-84C8F53FBC73}" srcOrd="0" destOrd="0" presId="urn:microsoft.com/office/officeart/2005/8/layout/list1"/>
    <dgm:cxn modelId="{E90C3DF2-057D-4D4C-9400-82EA81DE86DB}" type="presParOf" srcId="{F59CD628-F8DC-4FDD-82D8-ECC62A771B58}" destId="{349C1ADC-AF09-4D90-AC3E-28A13B4AB999}" srcOrd="0" destOrd="0" presId="urn:microsoft.com/office/officeart/2005/8/layout/list1"/>
    <dgm:cxn modelId="{5C1E0BA1-602A-403E-ABBB-B4F24A8BC0FB}" type="presParOf" srcId="{349C1ADC-AF09-4D90-AC3E-28A13B4AB999}" destId="{73ECBB8B-3798-4165-937E-EA1190D64419}" srcOrd="0" destOrd="0" presId="urn:microsoft.com/office/officeart/2005/8/layout/list1"/>
    <dgm:cxn modelId="{7862BC5B-56CF-49AA-BB02-A9AA5FE3E77F}" type="presParOf" srcId="{349C1ADC-AF09-4D90-AC3E-28A13B4AB999}" destId="{67D5EC16-E47B-4527-98FF-9C5254BB7293}" srcOrd="1" destOrd="0" presId="urn:microsoft.com/office/officeart/2005/8/layout/list1"/>
    <dgm:cxn modelId="{60C53D6F-343F-47D8-8B7A-5E388116FBAC}" type="presParOf" srcId="{F59CD628-F8DC-4FDD-82D8-ECC62A771B58}" destId="{5AAF205B-93BF-47D9-9631-5D5115D907A7}" srcOrd="1" destOrd="0" presId="urn:microsoft.com/office/officeart/2005/8/layout/list1"/>
    <dgm:cxn modelId="{04631700-4E47-4B9E-AFF7-B96371F98AC7}" type="presParOf" srcId="{F59CD628-F8DC-4FDD-82D8-ECC62A771B58}" destId="{D1CCEB56-31B6-4AB2-B7BF-FEDD371F571F}" srcOrd="2" destOrd="0" presId="urn:microsoft.com/office/officeart/2005/8/layout/list1"/>
    <dgm:cxn modelId="{3D42DB34-5B63-4278-AB73-0D33C863E04A}" type="presParOf" srcId="{F59CD628-F8DC-4FDD-82D8-ECC62A771B58}" destId="{D1EF5AB7-0738-4E66-99A3-1170E12E9788}" srcOrd="3" destOrd="0" presId="urn:microsoft.com/office/officeart/2005/8/layout/list1"/>
    <dgm:cxn modelId="{DE6C6AE4-AC73-430C-B606-CE5E245C4A18}" type="presParOf" srcId="{F59CD628-F8DC-4FDD-82D8-ECC62A771B58}" destId="{696ACF4B-8A3C-4301-8BE9-EC3B1211EDE5}" srcOrd="4" destOrd="0" presId="urn:microsoft.com/office/officeart/2005/8/layout/list1"/>
    <dgm:cxn modelId="{70B3E3F2-FEC4-4CBD-87E0-31A8F0BBDDFD}" type="presParOf" srcId="{696ACF4B-8A3C-4301-8BE9-EC3B1211EDE5}" destId="{B224C3C1-2751-4355-8785-42E321312088}" srcOrd="0" destOrd="0" presId="urn:microsoft.com/office/officeart/2005/8/layout/list1"/>
    <dgm:cxn modelId="{815A4290-861F-4DEB-95E5-89256B927614}" type="presParOf" srcId="{696ACF4B-8A3C-4301-8BE9-EC3B1211EDE5}" destId="{51B13F8D-2B2F-40CC-AC53-CC424B3A5A87}" srcOrd="1" destOrd="0" presId="urn:microsoft.com/office/officeart/2005/8/layout/list1"/>
    <dgm:cxn modelId="{360A173A-2619-402D-902F-8CFE144DDC9C}" type="presParOf" srcId="{F59CD628-F8DC-4FDD-82D8-ECC62A771B58}" destId="{BE2AF77A-B8CB-43B4-9F23-C25C8570C67B}" srcOrd="5" destOrd="0" presId="urn:microsoft.com/office/officeart/2005/8/layout/list1"/>
    <dgm:cxn modelId="{345524F4-E1D4-4F73-B5A1-CC1312C96398}" type="presParOf" srcId="{F59CD628-F8DC-4FDD-82D8-ECC62A771B58}" destId="{A2C9BEE2-33ED-40EE-96D5-84C8F53FBC7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430D21-D300-4EFA-9A61-881913EB8E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EFDD8E1-893D-4688-8937-7C48B04F4CE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Відвідують ДНЗ 2812 дітей</a:t>
          </a:r>
          <a:endParaRPr lang="uk-UA" sz="3200" dirty="0"/>
        </a:p>
      </dgm:t>
    </dgm:pt>
    <dgm:pt modelId="{BEC1AD21-7F3E-47EB-919A-634941C4040A}" type="parTrans" cxnId="{0E2404D3-1C10-4EC1-9663-3BB878F3EDC3}">
      <dgm:prSet/>
      <dgm:spPr/>
      <dgm:t>
        <a:bodyPr/>
        <a:lstStyle/>
        <a:p>
          <a:endParaRPr lang="uk-UA" sz="3200"/>
        </a:p>
      </dgm:t>
    </dgm:pt>
    <dgm:pt modelId="{E7EF65BB-C2CF-47C6-8766-4D980718CC43}" type="sibTrans" cxnId="{0E2404D3-1C10-4EC1-9663-3BB878F3EDC3}">
      <dgm:prSet/>
      <dgm:spPr/>
      <dgm:t>
        <a:bodyPr/>
        <a:lstStyle/>
        <a:p>
          <a:endParaRPr lang="uk-UA" sz="3200"/>
        </a:p>
      </dgm:t>
    </dgm:pt>
    <dgm:pt modelId="{96214B23-2281-451F-8A31-98763FAEB46E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Дітей раннього віку - 426</a:t>
          </a:r>
          <a:endParaRPr lang="uk-UA" sz="3200" dirty="0"/>
        </a:p>
      </dgm:t>
    </dgm:pt>
    <dgm:pt modelId="{4437953D-D3ED-4DCE-8629-656D1D94E05F}" type="parTrans" cxnId="{551BAB2C-17F2-475F-9D0B-27CD84F88444}">
      <dgm:prSet/>
      <dgm:spPr/>
      <dgm:t>
        <a:bodyPr/>
        <a:lstStyle/>
        <a:p>
          <a:endParaRPr lang="uk-UA" sz="3200"/>
        </a:p>
      </dgm:t>
    </dgm:pt>
    <dgm:pt modelId="{D821442F-4D9B-4855-8AE1-C030B3EEB005}" type="sibTrans" cxnId="{551BAB2C-17F2-475F-9D0B-27CD84F88444}">
      <dgm:prSet/>
      <dgm:spPr/>
      <dgm:t>
        <a:bodyPr/>
        <a:lstStyle/>
        <a:p>
          <a:endParaRPr lang="uk-UA" sz="3200"/>
        </a:p>
      </dgm:t>
    </dgm:pt>
    <dgm:pt modelId="{02F500D8-C590-4196-88FF-5BD901B85373}">
      <dgm:prSet custT="1"/>
      <dgm:spPr/>
      <dgm:t>
        <a:bodyPr/>
        <a:lstStyle/>
        <a:p>
          <a:r>
            <a:rPr lang="uk-UA" sz="3200" dirty="0" smtClean="0"/>
            <a:t>98,2%</a:t>
          </a:r>
          <a:endParaRPr lang="uk-UA" sz="3200" dirty="0"/>
        </a:p>
      </dgm:t>
    </dgm:pt>
    <dgm:pt modelId="{2569A26D-8D0E-463A-8A8D-A1D3A69F9424}" type="parTrans" cxnId="{F45F75B8-110B-49C8-931F-7C2F89EF0DF5}">
      <dgm:prSet/>
      <dgm:spPr/>
      <dgm:t>
        <a:bodyPr/>
        <a:lstStyle/>
        <a:p>
          <a:endParaRPr lang="uk-UA" sz="3200"/>
        </a:p>
      </dgm:t>
    </dgm:pt>
    <dgm:pt modelId="{89F43164-8850-420B-A55C-4388BF1FEB0E}" type="sibTrans" cxnId="{F45F75B8-110B-49C8-931F-7C2F89EF0DF5}">
      <dgm:prSet/>
      <dgm:spPr/>
      <dgm:t>
        <a:bodyPr/>
        <a:lstStyle/>
        <a:p>
          <a:endParaRPr lang="uk-UA" sz="3200"/>
        </a:p>
      </dgm:t>
    </dgm:pt>
    <dgm:pt modelId="{B6C3D46E-06E4-465F-ADB0-61FE569AC26C}">
      <dgm:prSet custT="1"/>
      <dgm:spPr/>
      <dgm:t>
        <a:bodyPr/>
        <a:lstStyle/>
        <a:p>
          <a:r>
            <a:rPr lang="uk-UA" sz="3200" dirty="0" smtClean="0"/>
            <a:t>21%</a:t>
          </a:r>
          <a:endParaRPr lang="uk-UA" sz="3200" dirty="0"/>
        </a:p>
      </dgm:t>
    </dgm:pt>
    <dgm:pt modelId="{636F5BAF-3D42-499B-9E86-FA108F2E449E}" type="parTrans" cxnId="{3AE322E5-0177-4A38-99EF-77CC34F06C92}">
      <dgm:prSet/>
      <dgm:spPr/>
      <dgm:t>
        <a:bodyPr/>
        <a:lstStyle/>
        <a:p>
          <a:endParaRPr lang="uk-UA" sz="3200"/>
        </a:p>
      </dgm:t>
    </dgm:pt>
    <dgm:pt modelId="{6D2D27DE-7A9C-435E-ACBE-BE40150CF4BA}" type="sibTrans" cxnId="{3AE322E5-0177-4A38-99EF-77CC34F06C92}">
      <dgm:prSet/>
      <dgm:spPr/>
      <dgm:t>
        <a:bodyPr/>
        <a:lstStyle/>
        <a:p>
          <a:endParaRPr lang="uk-UA" sz="3200"/>
        </a:p>
      </dgm:t>
    </dgm:pt>
    <dgm:pt modelId="{F59CD628-F8DC-4FDD-82D8-ECC62A771B58}" type="pres">
      <dgm:prSet presAssocID="{E8430D21-D300-4EFA-9A61-881913EB8E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49C1ADC-AF09-4D90-AC3E-28A13B4AB999}" type="pres">
      <dgm:prSet presAssocID="{AEFDD8E1-893D-4688-8937-7C48B04F4CED}" presName="parentLin" presStyleCnt="0"/>
      <dgm:spPr/>
    </dgm:pt>
    <dgm:pt modelId="{73ECBB8B-3798-4165-937E-EA1190D64419}" type="pres">
      <dgm:prSet presAssocID="{AEFDD8E1-893D-4688-8937-7C48B04F4CED}" presName="parentLeftMargin" presStyleLbl="node1" presStyleIdx="0" presStyleCnt="2"/>
      <dgm:spPr/>
      <dgm:t>
        <a:bodyPr/>
        <a:lstStyle/>
        <a:p>
          <a:endParaRPr lang="uk-UA"/>
        </a:p>
      </dgm:t>
    </dgm:pt>
    <dgm:pt modelId="{67D5EC16-E47B-4527-98FF-9C5254BB7293}" type="pres">
      <dgm:prSet presAssocID="{AEFDD8E1-893D-4688-8937-7C48B04F4CED}" presName="parentText" presStyleLbl="node1" presStyleIdx="0" presStyleCnt="2" custScaleX="11082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AF205B-93BF-47D9-9631-5D5115D907A7}" type="pres">
      <dgm:prSet presAssocID="{AEFDD8E1-893D-4688-8937-7C48B04F4CED}" presName="negativeSpace" presStyleCnt="0"/>
      <dgm:spPr/>
    </dgm:pt>
    <dgm:pt modelId="{D1CCEB56-31B6-4AB2-B7BF-FEDD371F571F}" type="pres">
      <dgm:prSet presAssocID="{AEFDD8E1-893D-4688-8937-7C48B04F4CED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1EF5AB7-0738-4E66-99A3-1170E12E9788}" type="pres">
      <dgm:prSet presAssocID="{E7EF65BB-C2CF-47C6-8766-4D980718CC43}" presName="spaceBetweenRectangles" presStyleCnt="0"/>
      <dgm:spPr/>
    </dgm:pt>
    <dgm:pt modelId="{696ACF4B-8A3C-4301-8BE9-EC3B1211EDE5}" type="pres">
      <dgm:prSet presAssocID="{96214B23-2281-451F-8A31-98763FAEB46E}" presName="parentLin" presStyleCnt="0"/>
      <dgm:spPr/>
    </dgm:pt>
    <dgm:pt modelId="{B224C3C1-2751-4355-8785-42E321312088}" type="pres">
      <dgm:prSet presAssocID="{96214B23-2281-451F-8A31-98763FAEB46E}" presName="parentLeftMargin" presStyleLbl="node1" presStyleIdx="0" presStyleCnt="2"/>
      <dgm:spPr/>
      <dgm:t>
        <a:bodyPr/>
        <a:lstStyle/>
        <a:p>
          <a:endParaRPr lang="uk-UA"/>
        </a:p>
      </dgm:t>
    </dgm:pt>
    <dgm:pt modelId="{51B13F8D-2B2F-40CC-AC53-CC424B3A5A87}" type="pres">
      <dgm:prSet presAssocID="{96214B23-2281-451F-8A31-98763FAEB46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E2AF77A-B8CB-43B4-9F23-C25C8570C67B}" type="pres">
      <dgm:prSet presAssocID="{96214B23-2281-451F-8A31-98763FAEB46E}" presName="negativeSpace" presStyleCnt="0"/>
      <dgm:spPr/>
    </dgm:pt>
    <dgm:pt modelId="{A2C9BEE2-33ED-40EE-96D5-84C8F53FBC73}" type="pres">
      <dgm:prSet presAssocID="{96214B23-2281-451F-8A31-98763FAEB46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943434A-5C93-462A-9573-FFD95E874095}" type="presOf" srcId="{B6C3D46E-06E4-465F-ADB0-61FE569AC26C}" destId="{A2C9BEE2-33ED-40EE-96D5-84C8F53FBC73}" srcOrd="0" destOrd="0" presId="urn:microsoft.com/office/officeart/2005/8/layout/list1"/>
    <dgm:cxn modelId="{0E2404D3-1C10-4EC1-9663-3BB878F3EDC3}" srcId="{E8430D21-D300-4EFA-9A61-881913EB8EB4}" destId="{AEFDD8E1-893D-4688-8937-7C48B04F4CED}" srcOrd="0" destOrd="0" parTransId="{BEC1AD21-7F3E-47EB-919A-634941C4040A}" sibTransId="{E7EF65BB-C2CF-47C6-8766-4D980718CC43}"/>
    <dgm:cxn modelId="{3AE322E5-0177-4A38-99EF-77CC34F06C92}" srcId="{96214B23-2281-451F-8A31-98763FAEB46E}" destId="{B6C3D46E-06E4-465F-ADB0-61FE569AC26C}" srcOrd="0" destOrd="0" parTransId="{636F5BAF-3D42-499B-9E86-FA108F2E449E}" sibTransId="{6D2D27DE-7A9C-435E-ACBE-BE40150CF4BA}"/>
    <dgm:cxn modelId="{1A27E2FF-791E-40AE-85F6-35B0E27FC621}" type="presOf" srcId="{AEFDD8E1-893D-4688-8937-7C48B04F4CED}" destId="{67D5EC16-E47B-4527-98FF-9C5254BB7293}" srcOrd="1" destOrd="0" presId="urn:microsoft.com/office/officeart/2005/8/layout/list1"/>
    <dgm:cxn modelId="{41F9761D-EA00-42F7-90F7-6BDD8A0BF32B}" type="presOf" srcId="{02F500D8-C590-4196-88FF-5BD901B85373}" destId="{D1CCEB56-31B6-4AB2-B7BF-FEDD371F571F}" srcOrd="0" destOrd="0" presId="urn:microsoft.com/office/officeart/2005/8/layout/list1"/>
    <dgm:cxn modelId="{551BAB2C-17F2-475F-9D0B-27CD84F88444}" srcId="{E8430D21-D300-4EFA-9A61-881913EB8EB4}" destId="{96214B23-2281-451F-8A31-98763FAEB46E}" srcOrd="1" destOrd="0" parTransId="{4437953D-D3ED-4DCE-8629-656D1D94E05F}" sibTransId="{D821442F-4D9B-4855-8AE1-C030B3EEB005}"/>
    <dgm:cxn modelId="{31ABA2D0-1481-4E00-98BF-92748B2508D3}" type="presOf" srcId="{96214B23-2281-451F-8A31-98763FAEB46E}" destId="{B224C3C1-2751-4355-8785-42E321312088}" srcOrd="0" destOrd="0" presId="urn:microsoft.com/office/officeart/2005/8/layout/list1"/>
    <dgm:cxn modelId="{102DA316-D487-4CEF-AA51-1B3DB11EECC9}" type="presOf" srcId="{E8430D21-D300-4EFA-9A61-881913EB8EB4}" destId="{F59CD628-F8DC-4FDD-82D8-ECC62A771B58}" srcOrd="0" destOrd="0" presId="urn:microsoft.com/office/officeart/2005/8/layout/list1"/>
    <dgm:cxn modelId="{BD629A37-A790-42AC-961C-A9A4CB3947A6}" type="presOf" srcId="{96214B23-2281-451F-8A31-98763FAEB46E}" destId="{51B13F8D-2B2F-40CC-AC53-CC424B3A5A87}" srcOrd="1" destOrd="0" presId="urn:microsoft.com/office/officeart/2005/8/layout/list1"/>
    <dgm:cxn modelId="{F45F75B8-110B-49C8-931F-7C2F89EF0DF5}" srcId="{AEFDD8E1-893D-4688-8937-7C48B04F4CED}" destId="{02F500D8-C590-4196-88FF-5BD901B85373}" srcOrd="0" destOrd="0" parTransId="{2569A26D-8D0E-463A-8A8D-A1D3A69F9424}" sibTransId="{89F43164-8850-420B-A55C-4388BF1FEB0E}"/>
    <dgm:cxn modelId="{8090340B-A3F7-4923-A4DB-2CC73F22A499}" type="presOf" srcId="{AEFDD8E1-893D-4688-8937-7C48B04F4CED}" destId="{73ECBB8B-3798-4165-937E-EA1190D64419}" srcOrd="0" destOrd="0" presId="urn:microsoft.com/office/officeart/2005/8/layout/list1"/>
    <dgm:cxn modelId="{E32FDCFB-C8D2-47CE-80DE-5333BEF7F9FE}" type="presParOf" srcId="{F59CD628-F8DC-4FDD-82D8-ECC62A771B58}" destId="{349C1ADC-AF09-4D90-AC3E-28A13B4AB999}" srcOrd="0" destOrd="0" presId="urn:microsoft.com/office/officeart/2005/8/layout/list1"/>
    <dgm:cxn modelId="{5369C6C3-54D5-41B2-9B34-9D2B97FC739A}" type="presParOf" srcId="{349C1ADC-AF09-4D90-AC3E-28A13B4AB999}" destId="{73ECBB8B-3798-4165-937E-EA1190D64419}" srcOrd="0" destOrd="0" presId="urn:microsoft.com/office/officeart/2005/8/layout/list1"/>
    <dgm:cxn modelId="{5D166DF6-E622-476B-8785-946E560F595A}" type="presParOf" srcId="{349C1ADC-AF09-4D90-AC3E-28A13B4AB999}" destId="{67D5EC16-E47B-4527-98FF-9C5254BB7293}" srcOrd="1" destOrd="0" presId="urn:microsoft.com/office/officeart/2005/8/layout/list1"/>
    <dgm:cxn modelId="{911E7A25-9DCC-4169-9F74-4C97890ED0FA}" type="presParOf" srcId="{F59CD628-F8DC-4FDD-82D8-ECC62A771B58}" destId="{5AAF205B-93BF-47D9-9631-5D5115D907A7}" srcOrd="1" destOrd="0" presId="urn:microsoft.com/office/officeart/2005/8/layout/list1"/>
    <dgm:cxn modelId="{C8D95241-C114-49A4-B7F3-58BECC7A8CA2}" type="presParOf" srcId="{F59CD628-F8DC-4FDD-82D8-ECC62A771B58}" destId="{D1CCEB56-31B6-4AB2-B7BF-FEDD371F571F}" srcOrd="2" destOrd="0" presId="urn:microsoft.com/office/officeart/2005/8/layout/list1"/>
    <dgm:cxn modelId="{D95749D4-0150-42CF-9274-6E323AAF8C09}" type="presParOf" srcId="{F59CD628-F8DC-4FDD-82D8-ECC62A771B58}" destId="{D1EF5AB7-0738-4E66-99A3-1170E12E9788}" srcOrd="3" destOrd="0" presId="urn:microsoft.com/office/officeart/2005/8/layout/list1"/>
    <dgm:cxn modelId="{B2EEA819-4630-44DA-B22D-D1C76E99B71A}" type="presParOf" srcId="{F59CD628-F8DC-4FDD-82D8-ECC62A771B58}" destId="{696ACF4B-8A3C-4301-8BE9-EC3B1211EDE5}" srcOrd="4" destOrd="0" presId="urn:microsoft.com/office/officeart/2005/8/layout/list1"/>
    <dgm:cxn modelId="{537DE0C6-F7B4-40E0-9218-209113895842}" type="presParOf" srcId="{696ACF4B-8A3C-4301-8BE9-EC3B1211EDE5}" destId="{B224C3C1-2751-4355-8785-42E321312088}" srcOrd="0" destOrd="0" presId="urn:microsoft.com/office/officeart/2005/8/layout/list1"/>
    <dgm:cxn modelId="{6378C3A6-9597-45CC-A120-CD001B989CE2}" type="presParOf" srcId="{696ACF4B-8A3C-4301-8BE9-EC3B1211EDE5}" destId="{51B13F8D-2B2F-40CC-AC53-CC424B3A5A87}" srcOrd="1" destOrd="0" presId="urn:microsoft.com/office/officeart/2005/8/layout/list1"/>
    <dgm:cxn modelId="{371EFD38-9E82-4666-9BB8-8C675DA68723}" type="presParOf" srcId="{F59CD628-F8DC-4FDD-82D8-ECC62A771B58}" destId="{BE2AF77A-B8CB-43B4-9F23-C25C8570C67B}" srcOrd="5" destOrd="0" presId="urn:microsoft.com/office/officeart/2005/8/layout/list1"/>
    <dgm:cxn modelId="{B73C1407-5865-4AB8-BB50-445BA03CBEB1}" type="presParOf" srcId="{F59CD628-F8DC-4FDD-82D8-ECC62A771B58}" destId="{A2C9BEE2-33ED-40EE-96D5-84C8F53FBC7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430D21-D300-4EFA-9A61-881913EB8E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EFDD8E1-893D-4688-8937-7C48B04F4CED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Відвідують ДНЗ 2812 дітей</a:t>
          </a:r>
          <a:endParaRPr lang="uk-UA" dirty="0"/>
        </a:p>
      </dgm:t>
    </dgm:pt>
    <dgm:pt modelId="{BEC1AD21-7F3E-47EB-919A-634941C4040A}" type="parTrans" cxnId="{0E2404D3-1C10-4EC1-9663-3BB878F3EDC3}">
      <dgm:prSet/>
      <dgm:spPr/>
      <dgm:t>
        <a:bodyPr/>
        <a:lstStyle/>
        <a:p>
          <a:endParaRPr lang="uk-UA"/>
        </a:p>
      </dgm:t>
    </dgm:pt>
    <dgm:pt modelId="{E7EF65BB-C2CF-47C6-8766-4D980718CC43}" type="sibTrans" cxnId="{0E2404D3-1C10-4EC1-9663-3BB878F3EDC3}">
      <dgm:prSet/>
      <dgm:spPr/>
      <dgm:t>
        <a:bodyPr/>
        <a:lstStyle/>
        <a:p>
          <a:endParaRPr lang="uk-UA"/>
        </a:p>
      </dgm:t>
    </dgm:pt>
    <dgm:pt modelId="{96214B23-2281-451F-8A31-98763FAEB46E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Дітей раннього віку - 426</a:t>
          </a:r>
          <a:endParaRPr lang="uk-UA" dirty="0"/>
        </a:p>
      </dgm:t>
    </dgm:pt>
    <dgm:pt modelId="{4437953D-D3ED-4DCE-8629-656D1D94E05F}" type="parTrans" cxnId="{551BAB2C-17F2-475F-9D0B-27CD84F88444}">
      <dgm:prSet/>
      <dgm:spPr/>
      <dgm:t>
        <a:bodyPr/>
        <a:lstStyle/>
        <a:p>
          <a:endParaRPr lang="uk-UA"/>
        </a:p>
      </dgm:t>
    </dgm:pt>
    <dgm:pt modelId="{D821442F-4D9B-4855-8AE1-C030B3EEB005}" type="sibTrans" cxnId="{551BAB2C-17F2-475F-9D0B-27CD84F88444}">
      <dgm:prSet/>
      <dgm:spPr/>
      <dgm:t>
        <a:bodyPr/>
        <a:lstStyle/>
        <a:p>
          <a:endParaRPr lang="uk-UA"/>
        </a:p>
      </dgm:t>
    </dgm:pt>
    <dgm:pt modelId="{02F500D8-C590-4196-88FF-5BD901B85373}">
      <dgm:prSet/>
      <dgm:spPr/>
      <dgm:t>
        <a:bodyPr/>
        <a:lstStyle/>
        <a:p>
          <a:r>
            <a:rPr lang="uk-UA" dirty="0" smtClean="0"/>
            <a:t>98,2%</a:t>
          </a:r>
          <a:endParaRPr lang="uk-UA" dirty="0"/>
        </a:p>
      </dgm:t>
    </dgm:pt>
    <dgm:pt modelId="{2569A26D-8D0E-463A-8A8D-A1D3A69F9424}" type="parTrans" cxnId="{F45F75B8-110B-49C8-931F-7C2F89EF0DF5}">
      <dgm:prSet/>
      <dgm:spPr/>
      <dgm:t>
        <a:bodyPr/>
        <a:lstStyle/>
        <a:p>
          <a:endParaRPr lang="uk-UA"/>
        </a:p>
      </dgm:t>
    </dgm:pt>
    <dgm:pt modelId="{89F43164-8850-420B-A55C-4388BF1FEB0E}" type="sibTrans" cxnId="{F45F75B8-110B-49C8-931F-7C2F89EF0DF5}">
      <dgm:prSet/>
      <dgm:spPr/>
      <dgm:t>
        <a:bodyPr/>
        <a:lstStyle/>
        <a:p>
          <a:endParaRPr lang="uk-UA"/>
        </a:p>
      </dgm:t>
    </dgm:pt>
    <dgm:pt modelId="{B6C3D46E-06E4-465F-ADB0-61FE569AC26C}">
      <dgm:prSet/>
      <dgm:spPr/>
      <dgm:t>
        <a:bodyPr/>
        <a:lstStyle/>
        <a:p>
          <a:r>
            <a:rPr lang="uk-UA" dirty="0" smtClean="0"/>
            <a:t>21%</a:t>
          </a:r>
          <a:endParaRPr lang="uk-UA" dirty="0"/>
        </a:p>
      </dgm:t>
    </dgm:pt>
    <dgm:pt modelId="{636F5BAF-3D42-499B-9E86-FA108F2E449E}" type="parTrans" cxnId="{3AE322E5-0177-4A38-99EF-77CC34F06C92}">
      <dgm:prSet/>
      <dgm:spPr/>
      <dgm:t>
        <a:bodyPr/>
        <a:lstStyle/>
        <a:p>
          <a:endParaRPr lang="uk-UA"/>
        </a:p>
      </dgm:t>
    </dgm:pt>
    <dgm:pt modelId="{6D2D27DE-7A9C-435E-ACBE-BE40150CF4BA}" type="sibTrans" cxnId="{3AE322E5-0177-4A38-99EF-77CC34F06C92}">
      <dgm:prSet/>
      <dgm:spPr/>
      <dgm:t>
        <a:bodyPr/>
        <a:lstStyle/>
        <a:p>
          <a:endParaRPr lang="uk-UA"/>
        </a:p>
      </dgm:t>
    </dgm:pt>
    <dgm:pt modelId="{F59CD628-F8DC-4FDD-82D8-ECC62A771B58}" type="pres">
      <dgm:prSet presAssocID="{E8430D21-D300-4EFA-9A61-881913EB8E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49C1ADC-AF09-4D90-AC3E-28A13B4AB999}" type="pres">
      <dgm:prSet presAssocID="{AEFDD8E1-893D-4688-8937-7C48B04F4CED}" presName="parentLin" presStyleCnt="0"/>
      <dgm:spPr/>
    </dgm:pt>
    <dgm:pt modelId="{73ECBB8B-3798-4165-937E-EA1190D64419}" type="pres">
      <dgm:prSet presAssocID="{AEFDD8E1-893D-4688-8937-7C48B04F4CED}" presName="parentLeftMargin" presStyleLbl="node1" presStyleIdx="0" presStyleCnt="2"/>
      <dgm:spPr/>
      <dgm:t>
        <a:bodyPr/>
        <a:lstStyle/>
        <a:p>
          <a:endParaRPr lang="uk-UA"/>
        </a:p>
      </dgm:t>
    </dgm:pt>
    <dgm:pt modelId="{67D5EC16-E47B-4527-98FF-9C5254BB7293}" type="pres">
      <dgm:prSet presAssocID="{AEFDD8E1-893D-4688-8937-7C48B04F4CE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AF205B-93BF-47D9-9631-5D5115D907A7}" type="pres">
      <dgm:prSet presAssocID="{AEFDD8E1-893D-4688-8937-7C48B04F4CED}" presName="negativeSpace" presStyleCnt="0"/>
      <dgm:spPr/>
    </dgm:pt>
    <dgm:pt modelId="{D1CCEB56-31B6-4AB2-B7BF-FEDD371F571F}" type="pres">
      <dgm:prSet presAssocID="{AEFDD8E1-893D-4688-8937-7C48B04F4CED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1EF5AB7-0738-4E66-99A3-1170E12E9788}" type="pres">
      <dgm:prSet presAssocID="{E7EF65BB-C2CF-47C6-8766-4D980718CC43}" presName="spaceBetweenRectangles" presStyleCnt="0"/>
      <dgm:spPr/>
    </dgm:pt>
    <dgm:pt modelId="{696ACF4B-8A3C-4301-8BE9-EC3B1211EDE5}" type="pres">
      <dgm:prSet presAssocID="{96214B23-2281-451F-8A31-98763FAEB46E}" presName="parentLin" presStyleCnt="0"/>
      <dgm:spPr/>
    </dgm:pt>
    <dgm:pt modelId="{B224C3C1-2751-4355-8785-42E321312088}" type="pres">
      <dgm:prSet presAssocID="{96214B23-2281-451F-8A31-98763FAEB46E}" presName="parentLeftMargin" presStyleLbl="node1" presStyleIdx="0" presStyleCnt="2"/>
      <dgm:spPr/>
      <dgm:t>
        <a:bodyPr/>
        <a:lstStyle/>
        <a:p>
          <a:endParaRPr lang="uk-UA"/>
        </a:p>
      </dgm:t>
    </dgm:pt>
    <dgm:pt modelId="{51B13F8D-2B2F-40CC-AC53-CC424B3A5A87}" type="pres">
      <dgm:prSet presAssocID="{96214B23-2281-451F-8A31-98763FAEB46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E2AF77A-B8CB-43B4-9F23-C25C8570C67B}" type="pres">
      <dgm:prSet presAssocID="{96214B23-2281-451F-8A31-98763FAEB46E}" presName="negativeSpace" presStyleCnt="0"/>
      <dgm:spPr/>
    </dgm:pt>
    <dgm:pt modelId="{A2C9BEE2-33ED-40EE-96D5-84C8F53FBC73}" type="pres">
      <dgm:prSet presAssocID="{96214B23-2281-451F-8A31-98763FAEB46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8CB0189-432F-4F48-9BEE-3DE12A763D38}" type="presOf" srcId="{B6C3D46E-06E4-465F-ADB0-61FE569AC26C}" destId="{A2C9BEE2-33ED-40EE-96D5-84C8F53FBC73}" srcOrd="0" destOrd="0" presId="urn:microsoft.com/office/officeart/2005/8/layout/list1"/>
    <dgm:cxn modelId="{0E2404D3-1C10-4EC1-9663-3BB878F3EDC3}" srcId="{E8430D21-D300-4EFA-9A61-881913EB8EB4}" destId="{AEFDD8E1-893D-4688-8937-7C48B04F4CED}" srcOrd="0" destOrd="0" parTransId="{BEC1AD21-7F3E-47EB-919A-634941C4040A}" sibTransId="{E7EF65BB-C2CF-47C6-8766-4D980718CC43}"/>
    <dgm:cxn modelId="{3AE322E5-0177-4A38-99EF-77CC34F06C92}" srcId="{96214B23-2281-451F-8A31-98763FAEB46E}" destId="{B6C3D46E-06E4-465F-ADB0-61FE569AC26C}" srcOrd="0" destOrd="0" parTransId="{636F5BAF-3D42-499B-9E86-FA108F2E449E}" sibTransId="{6D2D27DE-7A9C-435E-ACBE-BE40150CF4BA}"/>
    <dgm:cxn modelId="{D475166F-B8E9-4FA5-ADE8-EEDB3E6F8CF9}" type="presOf" srcId="{96214B23-2281-451F-8A31-98763FAEB46E}" destId="{51B13F8D-2B2F-40CC-AC53-CC424B3A5A87}" srcOrd="1" destOrd="0" presId="urn:microsoft.com/office/officeart/2005/8/layout/list1"/>
    <dgm:cxn modelId="{25936940-8294-4C82-96EC-89EFCE4A6DA6}" type="presOf" srcId="{96214B23-2281-451F-8A31-98763FAEB46E}" destId="{B224C3C1-2751-4355-8785-42E321312088}" srcOrd="0" destOrd="0" presId="urn:microsoft.com/office/officeart/2005/8/layout/list1"/>
    <dgm:cxn modelId="{F75D7023-C55D-4DCF-87EE-4E9C015B7DCC}" type="presOf" srcId="{AEFDD8E1-893D-4688-8937-7C48B04F4CED}" destId="{67D5EC16-E47B-4527-98FF-9C5254BB7293}" srcOrd="1" destOrd="0" presId="urn:microsoft.com/office/officeart/2005/8/layout/list1"/>
    <dgm:cxn modelId="{551BAB2C-17F2-475F-9D0B-27CD84F88444}" srcId="{E8430D21-D300-4EFA-9A61-881913EB8EB4}" destId="{96214B23-2281-451F-8A31-98763FAEB46E}" srcOrd="1" destOrd="0" parTransId="{4437953D-D3ED-4DCE-8629-656D1D94E05F}" sibTransId="{D821442F-4D9B-4855-8AE1-C030B3EEB005}"/>
    <dgm:cxn modelId="{5EF21D87-2A6E-40CC-BBB8-589448536B39}" type="presOf" srcId="{E8430D21-D300-4EFA-9A61-881913EB8EB4}" destId="{F59CD628-F8DC-4FDD-82D8-ECC62A771B58}" srcOrd="0" destOrd="0" presId="urn:microsoft.com/office/officeart/2005/8/layout/list1"/>
    <dgm:cxn modelId="{4FA37FF6-87A5-4349-8982-7210755DFC50}" type="presOf" srcId="{AEFDD8E1-893D-4688-8937-7C48B04F4CED}" destId="{73ECBB8B-3798-4165-937E-EA1190D64419}" srcOrd="0" destOrd="0" presId="urn:microsoft.com/office/officeart/2005/8/layout/list1"/>
    <dgm:cxn modelId="{F45F75B8-110B-49C8-931F-7C2F89EF0DF5}" srcId="{AEFDD8E1-893D-4688-8937-7C48B04F4CED}" destId="{02F500D8-C590-4196-88FF-5BD901B85373}" srcOrd="0" destOrd="0" parTransId="{2569A26D-8D0E-463A-8A8D-A1D3A69F9424}" sibTransId="{89F43164-8850-420B-A55C-4388BF1FEB0E}"/>
    <dgm:cxn modelId="{E4FDA037-B95B-4F78-88E9-D0EB6BC26303}" type="presOf" srcId="{02F500D8-C590-4196-88FF-5BD901B85373}" destId="{D1CCEB56-31B6-4AB2-B7BF-FEDD371F571F}" srcOrd="0" destOrd="0" presId="urn:microsoft.com/office/officeart/2005/8/layout/list1"/>
    <dgm:cxn modelId="{5AB58E94-3348-485A-8337-44C4025D512B}" type="presParOf" srcId="{F59CD628-F8DC-4FDD-82D8-ECC62A771B58}" destId="{349C1ADC-AF09-4D90-AC3E-28A13B4AB999}" srcOrd="0" destOrd="0" presId="urn:microsoft.com/office/officeart/2005/8/layout/list1"/>
    <dgm:cxn modelId="{D92847FE-2EED-4BF6-ABBB-171CEB906C15}" type="presParOf" srcId="{349C1ADC-AF09-4D90-AC3E-28A13B4AB999}" destId="{73ECBB8B-3798-4165-937E-EA1190D64419}" srcOrd="0" destOrd="0" presId="urn:microsoft.com/office/officeart/2005/8/layout/list1"/>
    <dgm:cxn modelId="{C0C91900-B873-438D-8579-7402775BF2E9}" type="presParOf" srcId="{349C1ADC-AF09-4D90-AC3E-28A13B4AB999}" destId="{67D5EC16-E47B-4527-98FF-9C5254BB7293}" srcOrd="1" destOrd="0" presId="urn:microsoft.com/office/officeart/2005/8/layout/list1"/>
    <dgm:cxn modelId="{2C743CAF-BFC4-4095-A257-987767FB616A}" type="presParOf" srcId="{F59CD628-F8DC-4FDD-82D8-ECC62A771B58}" destId="{5AAF205B-93BF-47D9-9631-5D5115D907A7}" srcOrd="1" destOrd="0" presId="urn:microsoft.com/office/officeart/2005/8/layout/list1"/>
    <dgm:cxn modelId="{0955F408-2586-49DA-A46B-1C3610294843}" type="presParOf" srcId="{F59CD628-F8DC-4FDD-82D8-ECC62A771B58}" destId="{D1CCEB56-31B6-4AB2-B7BF-FEDD371F571F}" srcOrd="2" destOrd="0" presId="urn:microsoft.com/office/officeart/2005/8/layout/list1"/>
    <dgm:cxn modelId="{9EB93BD6-F0CD-4B78-8F1F-B90FDD9709E2}" type="presParOf" srcId="{F59CD628-F8DC-4FDD-82D8-ECC62A771B58}" destId="{D1EF5AB7-0738-4E66-99A3-1170E12E9788}" srcOrd="3" destOrd="0" presId="urn:microsoft.com/office/officeart/2005/8/layout/list1"/>
    <dgm:cxn modelId="{E4A9D956-7763-452B-8EF0-E6660FA0D952}" type="presParOf" srcId="{F59CD628-F8DC-4FDD-82D8-ECC62A771B58}" destId="{696ACF4B-8A3C-4301-8BE9-EC3B1211EDE5}" srcOrd="4" destOrd="0" presId="urn:microsoft.com/office/officeart/2005/8/layout/list1"/>
    <dgm:cxn modelId="{2B8AEB25-F330-46C7-B5D8-A56A02483EC4}" type="presParOf" srcId="{696ACF4B-8A3C-4301-8BE9-EC3B1211EDE5}" destId="{B224C3C1-2751-4355-8785-42E321312088}" srcOrd="0" destOrd="0" presId="urn:microsoft.com/office/officeart/2005/8/layout/list1"/>
    <dgm:cxn modelId="{FC2DEEB3-6545-4CC2-A3A1-534CB106213F}" type="presParOf" srcId="{696ACF4B-8A3C-4301-8BE9-EC3B1211EDE5}" destId="{51B13F8D-2B2F-40CC-AC53-CC424B3A5A87}" srcOrd="1" destOrd="0" presId="urn:microsoft.com/office/officeart/2005/8/layout/list1"/>
    <dgm:cxn modelId="{46D77D08-BA67-4934-B54C-D8D50C2E7CF7}" type="presParOf" srcId="{F59CD628-F8DC-4FDD-82D8-ECC62A771B58}" destId="{BE2AF77A-B8CB-43B4-9F23-C25C8570C67B}" srcOrd="5" destOrd="0" presId="urn:microsoft.com/office/officeart/2005/8/layout/list1"/>
    <dgm:cxn modelId="{D6141E8E-8E62-49A6-B9C8-9E3AC13211C0}" type="presParOf" srcId="{F59CD628-F8DC-4FDD-82D8-ECC62A771B58}" destId="{A2C9BEE2-33ED-40EE-96D5-84C8F53FBC7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430D21-D300-4EFA-9A61-881913EB8E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EFDD8E1-893D-4688-8937-7C48B04F4CE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Учнів ЗНЗ</a:t>
          </a:r>
          <a:endParaRPr lang="uk-UA" sz="3200" dirty="0"/>
        </a:p>
      </dgm:t>
    </dgm:pt>
    <dgm:pt modelId="{BEC1AD21-7F3E-47EB-919A-634941C4040A}" type="parTrans" cxnId="{0E2404D3-1C10-4EC1-9663-3BB878F3EDC3}">
      <dgm:prSet/>
      <dgm:spPr/>
      <dgm:t>
        <a:bodyPr/>
        <a:lstStyle/>
        <a:p>
          <a:endParaRPr lang="uk-UA" sz="3200"/>
        </a:p>
      </dgm:t>
    </dgm:pt>
    <dgm:pt modelId="{E7EF65BB-C2CF-47C6-8766-4D980718CC43}" type="sibTrans" cxnId="{0E2404D3-1C10-4EC1-9663-3BB878F3EDC3}">
      <dgm:prSet/>
      <dgm:spPr/>
      <dgm:t>
        <a:bodyPr/>
        <a:lstStyle/>
        <a:p>
          <a:endParaRPr lang="uk-UA" sz="3200"/>
        </a:p>
      </dgm:t>
    </dgm:pt>
    <dgm:pt modelId="{96214B23-2281-451F-8A31-98763FAEB46E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Вихованців ДНЗ</a:t>
          </a:r>
          <a:endParaRPr lang="uk-UA" sz="3200" dirty="0"/>
        </a:p>
      </dgm:t>
    </dgm:pt>
    <dgm:pt modelId="{4437953D-D3ED-4DCE-8629-656D1D94E05F}" type="parTrans" cxnId="{551BAB2C-17F2-475F-9D0B-27CD84F88444}">
      <dgm:prSet/>
      <dgm:spPr/>
      <dgm:t>
        <a:bodyPr/>
        <a:lstStyle/>
        <a:p>
          <a:endParaRPr lang="uk-UA" sz="3200"/>
        </a:p>
      </dgm:t>
    </dgm:pt>
    <dgm:pt modelId="{D821442F-4D9B-4855-8AE1-C030B3EEB005}" type="sibTrans" cxnId="{551BAB2C-17F2-475F-9D0B-27CD84F88444}">
      <dgm:prSet/>
      <dgm:spPr/>
      <dgm:t>
        <a:bodyPr/>
        <a:lstStyle/>
        <a:p>
          <a:endParaRPr lang="uk-UA" sz="3200"/>
        </a:p>
      </dgm:t>
    </dgm:pt>
    <dgm:pt modelId="{02F500D8-C590-4196-88FF-5BD901B85373}">
      <dgm:prSet custT="1"/>
      <dgm:spPr/>
      <dgm:t>
        <a:bodyPr/>
        <a:lstStyle/>
        <a:p>
          <a:r>
            <a:rPr lang="uk-UA" sz="3200" dirty="0" smtClean="0"/>
            <a:t>78</a:t>
          </a:r>
          <a:endParaRPr lang="uk-UA" sz="3200" dirty="0"/>
        </a:p>
      </dgm:t>
    </dgm:pt>
    <dgm:pt modelId="{2569A26D-8D0E-463A-8A8D-A1D3A69F9424}" type="parTrans" cxnId="{F45F75B8-110B-49C8-931F-7C2F89EF0DF5}">
      <dgm:prSet/>
      <dgm:spPr/>
      <dgm:t>
        <a:bodyPr/>
        <a:lstStyle/>
        <a:p>
          <a:endParaRPr lang="uk-UA" sz="3200"/>
        </a:p>
      </dgm:t>
    </dgm:pt>
    <dgm:pt modelId="{89F43164-8850-420B-A55C-4388BF1FEB0E}" type="sibTrans" cxnId="{F45F75B8-110B-49C8-931F-7C2F89EF0DF5}">
      <dgm:prSet/>
      <dgm:spPr/>
      <dgm:t>
        <a:bodyPr/>
        <a:lstStyle/>
        <a:p>
          <a:endParaRPr lang="uk-UA" sz="3200"/>
        </a:p>
      </dgm:t>
    </dgm:pt>
    <dgm:pt modelId="{B6C3D46E-06E4-465F-ADB0-61FE569AC26C}">
      <dgm:prSet custT="1"/>
      <dgm:spPr/>
      <dgm:t>
        <a:bodyPr/>
        <a:lstStyle/>
        <a:p>
          <a:r>
            <a:rPr lang="uk-UA" sz="3200" dirty="0" smtClean="0"/>
            <a:t>126</a:t>
          </a:r>
          <a:endParaRPr lang="uk-UA" sz="3200" dirty="0"/>
        </a:p>
      </dgm:t>
    </dgm:pt>
    <dgm:pt modelId="{636F5BAF-3D42-499B-9E86-FA108F2E449E}" type="parTrans" cxnId="{3AE322E5-0177-4A38-99EF-77CC34F06C92}">
      <dgm:prSet/>
      <dgm:spPr/>
      <dgm:t>
        <a:bodyPr/>
        <a:lstStyle/>
        <a:p>
          <a:endParaRPr lang="uk-UA" sz="3200"/>
        </a:p>
      </dgm:t>
    </dgm:pt>
    <dgm:pt modelId="{6D2D27DE-7A9C-435E-ACBE-BE40150CF4BA}" type="sibTrans" cxnId="{3AE322E5-0177-4A38-99EF-77CC34F06C92}">
      <dgm:prSet/>
      <dgm:spPr/>
      <dgm:t>
        <a:bodyPr/>
        <a:lstStyle/>
        <a:p>
          <a:endParaRPr lang="uk-UA" sz="3200"/>
        </a:p>
      </dgm:t>
    </dgm:pt>
    <dgm:pt modelId="{F59CD628-F8DC-4FDD-82D8-ECC62A771B58}" type="pres">
      <dgm:prSet presAssocID="{E8430D21-D300-4EFA-9A61-881913EB8E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49C1ADC-AF09-4D90-AC3E-28A13B4AB999}" type="pres">
      <dgm:prSet presAssocID="{AEFDD8E1-893D-4688-8937-7C48B04F4CED}" presName="parentLin" presStyleCnt="0"/>
      <dgm:spPr/>
    </dgm:pt>
    <dgm:pt modelId="{73ECBB8B-3798-4165-937E-EA1190D64419}" type="pres">
      <dgm:prSet presAssocID="{AEFDD8E1-893D-4688-8937-7C48B04F4CED}" presName="parentLeftMargin" presStyleLbl="node1" presStyleIdx="0" presStyleCnt="2"/>
      <dgm:spPr/>
      <dgm:t>
        <a:bodyPr/>
        <a:lstStyle/>
        <a:p>
          <a:endParaRPr lang="uk-UA"/>
        </a:p>
      </dgm:t>
    </dgm:pt>
    <dgm:pt modelId="{67D5EC16-E47B-4527-98FF-9C5254BB7293}" type="pres">
      <dgm:prSet presAssocID="{AEFDD8E1-893D-4688-8937-7C48B04F4CE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AF205B-93BF-47D9-9631-5D5115D907A7}" type="pres">
      <dgm:prSet presAssocID="{AEFDD8E1-893D-4688-8937-7C48B04F4CED}" presName="negativeSpace" presStyleCnt="0"/>
      <dgm:spPr/>
    </dgm:pt>
    <dgm:pt modelId="{D1CCEB56-31B6-4AB2-B7BF-FEDD371F571F}" type="pres">
      <dgm:prSet presAssocID="{AEFDD8E1-893D-4688-8937-7C48B04F4CED}" presName="childText" presStyleLbl="conFgAcc1" presStyleIdx="0" presStyleCnt="2" custScaleX="4687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1EF5AB7-0738-4E66-99A3-1170E12E9788}" type="pres">
      <dgm:prSet presAssocID="{E7EF65BB-C2CF-47C6-8766-4D980718CC43}" presName="spaceBetweenRectangles" presStyleCnt="0"/>
      <dgm:spPr/>
    </dgm:pt>
    <dgm:pt modelId="{696ACF4B-8A3C-4301-8BE9-EC3B1211EDE5}" type="pres">
      <dgm:prSet presAssocID="{96214B23-2281-451F-8A31-98763FAEB46E}" presName="parentLin" presStyleCnt="0"/>
      <dgm:spPr/>
    </dgm:pt>
    <dgm:pt modelId="{B224C3C1-2751-4355-8785-42E321312088}" type="pres">
      <dgm:prSet presAssocID="{96214B23-2281-451F-8A31-98763FAEB46E}" presName="parentLeftMargin" presStyleLbl="node1" presStyleIdx="0" presStyleCnt="2"/>
      <dgm:spPr/>
      <dgm:t>
        <a:bodyPr/>
        <a:lstStyle/>
        <a:p>
          <a:endParaRPr lang="uk-UA"/>
        </a:p>
      </dgm:t>
    </dgm:pt>
    <dgm:pt modelId="{51B13F8D-2B2F-40CC-AC53-CC424B3A5A87}" type="pres">
      <dgm:prSet presAssocID="{96214B23-2281-451F-8A31-98763FAEB46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E2AF77A-B8CB-43B4-9F23-C25C8570C67B}" type="pres">
      <dgm:prSet presAssocID="{96214B23-2281-451F-8A31-98763FAEB46E}" presName="negativeSpace" presStyleCnt="0"/>
      <dgm:spPr/>
    </dgm:pt>
    <dgm:pt modelId="{A2C9BEE2-33ED-40EE-96D5-84C8F53FBC73}" type="pres">
      <dgm:prSet presAssocID="{96214B23-2281-451F-8A31-98763FAEB46E}" presName="childText" presStyleLbl="conFgAcc1" presStyleIdx="1" presStyleCnt="2" custScaleX="5937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6AB6C93-1384-470A-AD7B-D6072FE962D7}" type="presOf" srcId="{AEFDD8E1-893D-4688-8937-7C48B04F4CED}" destId="{67D5EC16-E47B-4527-98FF-9C5254BB7293}" srcOrd="1" destOrd="0" presId="urn:microsoft.com/office/officeart/2005/8/layout/list1"/>
    <dgm:cxn modelId="{0E2404D3-1C10-4EC1-9663-3BB878F3EDC3}" srcId="{E8430D21-D300-4EFA-9A61-881913EB8EB4}" destId="{AEFDD8E1-893D-4688-8937-7C48B04F4CED}" srcOrd="0" destOrd="0" parTransId="{BEC1AD21-7F3E-47EB-919A-634941C4040A}" sibTransId="{E7EF65BB-C2CF-47C6-8766-4D980718CC43}"/>
    <dgm:cxn modelId="{C5416B0D-2EFD-4038-AC94-838834559EEE}" type="presOf" srcId="{E8430D21-D300-4EFA-9A61-881913EB8EB4}" destId="{F59CD628-F8DC-4FDD-82D8-ECC62A771B58}" srcOrd="0" destOrd="0" presId="urn:microsoft.com/office/officeart/2005/8/layout/list1"/>
    <dgm:cxn modelId="{3AE322E5-0177-4A38-99EF-77CC34F06C92}" srcId="{96214B23-2281-451F-8A31-98763FAEB46E}" destId="{B6C3D46E-06E4-465F-ADB0-61FE569AC26C}" srcOrd="0" destOrd="0" parTransId="{636F5BAF-3D42-499B-9E86-FA108F2E449E}" sibTransId="{6D2D27DE-7A9C-435E-ACBE-BE40150CF4BA}"/>
    <dgm:cxn modelId="{A4F40C2B-D840-42D7-8ED4-EFC6C7564236}" type="presOf" srcId="{96214B23-2281-451F-8A31-98763FAEB46E}" destId="{B224C3C1-2751-4355-8785-42E321312088}" srcOrd="0" destOrd="0" presId="urn:microsoft.com/office/officeart/2005/8/layout/list1"/>
    <dgm:cxn modelId="{B833E902-A9A2-4A06-BF8C-A46765A177D3}" type="presOf" srcId="{02F500D8-C590-4196-88FF-5BD901B85373}" destId="{D1CCEB56-31B6-4AB2-B7BF-FEDD371F571F}" srcOrd="0" destOrd="0" presId="urn:microsoft.com/office/officeart/2005/8/layout/list1"/>
    <dgm:cxn modelId="{0BCF8140-7669-4DF7-B755-6358ED2B7FDF}" type="presOf" srcId="{B6C3D46E-06E4-465F-ADB0-61FE569AC26C}" destId="{A2C9BEE2-33ED-40EE-96D5-84C8F53FBC73}" srcOrd="0" destOrd="0" presId="urn:microsoft.com/office/officeart/2005/8/layout/list1"/>
    <dgm:cxn modelId="{551BAB2C-17F2-475F-9D0B-27CD84F88444}" srcId="{E8430D21-D300-4EFA-9A61-881913EB8EB4}" destId="{96214B23-2281-451F-8A31-98763FAEB46E}" srcOrd="1" destOrd="0" parTransId="{4437953D-D3ED-4DCE-8629-656D1D94E05F}" sibTransId="{D821442F-4D9B-4855-8AE1-C030B3EEB005}"/>
    <dgm:cxn modelId="{94EE5B02-CF1D-4541-91FF-7434DC73C65F}" type="presOf" srcId="{96214B23-2281-451F-8A31-98763FAEB46E}" destId="{51B13F8D-2B2F-40CC-AC53-CC424B3A5A87}" srcOrd="1" destOrd="0" presId="urn:microsoft.com/office/officeart/2005/8/layout/list1"/>
    <dgm:cxn modelId="{F45F75B8-110B-49C8-931F-7C2F89EF0DF5}" srcId="{AEFDD8E1-893D-4688-8937-7C48B04F4CED}" destId="{02F500D8-C590-4196-88FF-5BD901B85373}" srcOrd="0" destOrd="0" parTransId="{2569A26D-8D0E-463A-8A8D-A1D3A69F9424}" sibTransId="{89F43164-8850-420B-A55C-4388BF1FEB0E}"/>
    <dgm:cxn modelId="{B1D5BA96-229E-470D-A61C-30B8E5196046}" type="presOf" srcId="{AEFDD8E1-893D-4688-8937-7C48B04F4CED}" destId="{73ECBB8B-3798-4165-937E-EA1190D64419}" srcOrd="0" destOrd="0" presId="urn:microsoft.com/office/officeart/2005/8/layout/list1"/>
    <dgm:cxn modelId="{22C4B218-40DF-46CD-A514-A91287018CF0}" type="presParOf" srcId="{F59CD628-F8DC-4FDD-82D8-ECC62A771B58}" destId="{349C1ADC-AF09-4D90-AC3E-28A13B4AB999}" srcOrd="0" destOrd="0" presId="urn:microsoft.com/office/officeart/2005/8/layout/list1"/>
    <dgm:cxn modelId="{86A86F60-012D-486A-8691-80CBB2E527C2}" type="presParOf" srcId="{349C1ADC-AF09-4D90-AC3E-28A13B4AB999}" destId="{73ECBB8B-3798-4165-937E-EA1190D64419}" srcOrd="0" destOrd="0" presId="urn:microsoft.com/office/officeart/2005/8/layout/list1"/>
    <dgm:cxn modelId="{4947E187-FF09-4620-8EFA-8118A3B5D699}" type="presParOf" srcId="{349C1ADC-AF09-4D90-AC3E-28A13B4AB999}" destId="{67D5EC16-E47B-4527-98FF-9C5254BB7293}" srcOrd="1" destOrd="0" presId="urn:microsoft.com/office/officeart/2005/8/layout/list1"/>
    <dgm:cxn modelId="{B0B269A6-BC3E-4F52-9AC0-D03D9077E0AD}" type="presParOf" srcId="{F59CD628-F8DC-4FDD-82D8-ECC62A771B58}" destId="{5AAF205B-93BF-47D9-9631-5D5115D907A7}" srcOrd="1" destOrd="0" presId="urn:microsoft.com/office/officeart/2005/8/layout/list1"/>
    <dgm:cxn modelId="{B24D7DF6-1CE8-41BD-9E7C-3BF0998E60B4}" type="presParOf" srcId="{F59CD628-F8DC-4FDD-82D8-ECC62A771B58}" destId="{D1CCEB56-31B6-4AB2-B7BF-FEDD371F571F}" srcOrd="2" destOrd="0" presId="urn:microsoft.com/office/officeart/2005/8/layout/list1"/>
    <dgm:cxn modelId="{B6F980F0-33D3-45C7-9A01-C607E205AD65}" type="presParOf" srcId="{F59CD628-F8DC-4FDD-82D8-ECC62A771B58}" destId="{D1EF5AB7-0738-4E66-99A3-1170E12E9788}" srcOrd="3" destOrd="0" presId="urn:microsoft.com/office/officeart/2005/8/layout/list1"/>
    <dgm:cxn modelId="{E4826401-7F39-4073-868C-BA0FD1A295D2}" type="presParOf" srcId="{F59CD628-F8DC-4FDD-82D8-ECC62A771B58}" destId="{696ACF4B-8A3C-4301-8BE9-EC3B1211EDE5}" srcOrd="4" destOrd="0" presId="urn:microsoft.com/office/officeart/2005/8/layout/list1"/>
    <dgm:cxn modelId="{7D0A6013-EEA4-4021-B7B7-A469179E29F6}" type="presParOf" srcId="{696ACF4B-8A3C-4301-8BE9-EC3B1211EDE5}" destId="{B224C3C1-2751-4355-8785-42E321312088}" srcOrd="0" destOrd="0" presId="urn:microsoft.com/office/officeart/2005/8/layout/list1"/>
    <dgm:cxn modelId="{F18168C3-4F7F-4BF1-9964-FC8B8CDB1EF8}" type="presParOf" srcId="{696ACF4B-8A3C-4301-8BE9-EC3B1211EDE5}" destId="{51B13F8D-2B2F-40CC-AC53-CC424B3A5A87}" srcOrd="1" destOrd="0" presId="urn:microsoft.com/office/officeart/2005/8/layout/list1"/>
    <dgm:cxn modelId="{6A64D883-C546-45CE-BD5D-9B10091AA1C8}" type="presParOf" srcId="{F59CD628-F8DC-4FDD-82D8-ECC62A771B58}" destId="{BE2AF77A-B8CB-43B4-9F23-C25C8570C67B}" srcOrd="5" destOrd="0" presId="urn:microsoft.com/office/officeart/2005/8/layout/list1"/>
    <dgm:cxn modelId="{103B383D-8E2E-43EA-8244-DFF2AAFAAF03}" type="presParOf" srcId="{F59CD628-F8DC-4FDD-82D8-ECC62A771B58}" destId="{A2C9BEE2-33ED-40EE-96D5-84C8F53FBC7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430D21-D300-4EFA-9A61-881913EB8E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EFDD8E1-893D-4688-8937-7C48B04F4CE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dirty="0" smtClean="0"/>
            <a:t>У ЗНЗ – 424 педагогічних працівників</a:t>
          </a:r>
          <a:endParaRPr lang="uk-UA" sz="2800" dirty="0"/>
        </a:p>
      </dgm:t>
    </dgm:pt>
    <dgm:pt modelId="{BEC1AD21-7F3E-47EB-919A-634941C4040A}" type="parTrans" cxnId="{0E2404D3-1C10-4EC1-9663-3BB878F3EDC3}">
      <dgm:prSet/>
      <dgm:spPr/>
      <dgm:t>
        <a:bodyPr/>
        <a:lstStyle/>
        <a:p>
          <a:endParaRPr lang="uk-UA" sz="3200"/>
        </a:p>
      </dgm:t>
    </dgm:pt>
    <dgm:pt modelId="{E7EF65BB-C2CF-47C6-8766-4D980718CC43}" type="sibTrans" cxnId="{0E2404D3-1C10-4EC1-9663-3BB878F3EDC3}">
      <dgm:prSet/>
      <dgm:spPr/>
      <dgm:t>
        <a:bodyPr/>
        <a:lstStyle/>
        <a:p>
          <a:endParaRPr lang="uk-UA" sz="3200"/>
        </a:p>
      </dgm:t>
    </dgm:pt>
    <dgm:pt modelId="{02F500D8-C590-4196-88FF-5BD901B85373}">
      <dgm:prSet custT="1"/>
      <dgm:spPr/>
      <dgm:t>
        <a:bodyPr/>
        <a:lstStyle/>
        <a:p>
          <a:r>
            <a:rPr lang="uk-UA" sz="2800" dirty="0" smtClean="0"/>
            <a:t>Вища та І </a:t>
          </a:r>
          <a:r>
            <a:rPr lang="uk-UA" sz="2800" dirty="0" err="1" smtClean="0"/>
            <a:t>кв.категорії</a:t>
          </a:r>
          <a:r>
            <a:rPr lang="uk-UA" sz="2800" dirty="0" smtClean="0"/>
            <a:t> – 57,5%</a:t>
          </a:r>
          <a:endParaRPr lang="uk-UA" sz="2800" dirty="0"/>
        </a:p>
      </dgm:t>
    </dgm:pt>
    <dgm:pt modelId="{2569A26D-8D0E-463A-8A8D-A1D3A69F9424}" type="parTrans" cxnId="{F45F75B8-110B-49C8-931F-7C2F89EF0DF5}">
      <dgm:prSet/>
      <dgm:spPr/>
      <dgm:t>
        <a:bodyPr/>
        <a:lstStyle/>
        <a:p>
          <a:endParaRPr lang="uk-UA" sz="3200"/>
        </a:p>
      </dgm:t>
    </dgm:pt>
    <dgm:pt modelId="{89F43164-8850-420B-A55C-4388BF1FEB0E}" type="sibTrans" cxnId="{F45F75B8-110B-49C8-931F-7C2F89EF0DF5}">
      <dgm:prSet/>
      <dgm:spPr/>
      <dgm:t>
        <a:bodyPr/>
        <a:lstStyle/>
        <a:p>
          <a:endParaRPr lang="uk-UA" sz="3200"/>
        </a:p>
      </dgm:t>
    </dgm:pt>
    <dgm:pt modelId="{F59CD628-F8DC-4FDD-82D8-ECC62A771B58}" type="pres">
      <dgm:prSet presAssocID="{E8430D21-D300-4EFA-9A61-881913EB8E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49C1ADC-AF09-4D90-AC3E-28A13B4AB999}" type="pres">
      <dgm:prSet presAssocID="{AEFDD8E1-893D-4688-8937-7C48B04F4CED}" presName="parentLin" presStyleCnt="0"/>
      <dgm:spPr/>
    </dgm:pt>
    <dgm:pt modelId="{73ECBB8B-3798-4165-937E-EA1190D64419}" type="pres">
      <dgm:prSet presAssocID="{AEFDD8E1-893D-4688-8937-7C48B04F4CED}" presName="parentLeftMargin" presStyleLbl="node1" presStyleIdx="0" presStyleCnt="1"/>
      <dgm:spPr/>
      <dgm:t>
        <a:bodyPr/>
        <a:lstStyle/>
        <a:p>
          <a:endParaRPr lang="uk-UA"/>
        </a:p>
      </dgm:t>
    </dgm:pt>
    <dgm:pt modelId="{67D5EC16-E47B-4527-98FF-9C5254BB7293}" type="pres">
      <dgm:prSet presAssocID="{AEFDD8E1-893D-4688-8937-7C48B04F4CED}" presName="parentText" presStyleLbl="node1" presStyleIdx="0" presStyleCnt="1" custScaleX="142857" custScaleY="4229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AF205B-93BF-47D9-9631-5D5115D907A7}" type="pres">
      <dgm:prSet presAssocID="{AEFDD8E1-893D-4688-8937-7C48B04F4CED}" presName="negativeSpace" presStyleCnt="0"/>
      <dgm:spPr/>
    </dgm:pt>
    <dgm:pt modelId="{D1CCEB56-31B6-4AB2-B7BF-FEDD371F571F}" type="pres">
      <dgm:prSet presAssocID="{AEFDD8E1-893D-4688-8937-7C48B04F4CED}" presName="childText" presStyleLbl="conFgAcc1" presStyleIdx="0" presStyleCnt="1" custScaleX="89663" custScaleY="8150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5C4F9F5-6DF7-4313-BE88-F1D3591E5675}" type="presOf" srcId="{AEFDD8E1-893D-4688-8937-7C48B04F4CED}" destId="{67D5EC16-E47B-4527-98FF-9C5254BB7293}" srcOrd="1" destOrd="0" presId="urn:microsoft.com/office/officeart/2005/8/layout/list1"/>
    <dgm:cxn modelId="{6BA4F495-1E6E-40AE-BC90-EFCB61F16247}" type="presOf" srcId="{AEFDD8E1-893D-4688-8937-7C48B04F4CED}" destId="{73ECBB8B-3798-4165-937E-EA1190D64419}" srcOrd="0" destOrd="0" presId="urn:microsoft.com/office/officeart/2005/8/layout/list1"/>
    <dgm:cxn modelId="{ABEC75F9-C5A6-4D47-919B-E95B65B38E19}" type="presOf" srcId="{E8430D21-D300-4EFA-9A61-881913EB8EB4}" destId="{F59CD628-F8DC-4FDD-82D8-ECC62A771B58}" srcOrd="0" destOrd="0" presId="urn:microsoft.com/office/officeart/2005/8/layout/list1"/>
    <dgm:cxn modelId="{425002D2-9C72-421C-A90B-EDE113D22967}" type="presOf" srcId="{02F500D8-C590-4196-88FF-5BD901B85373}" destId="{D1CCEB56-31B6-4AB2-B7BF-FEDD371F571F}" srcOrd="0" destOrd="0" presId="urn:microsoft.com/office/officeart/2005/8/layout/list1"/>
    <dgm:cxn modelId="{0E2404D3-1C10-4EC1-9663-3BB878F3EDC3}" srcId="{E8430D21-D300-4EFA-9A61-881913EB8EB4}" destId="{AEFDD8E1-893D-4688-8937-7C48B04F4CED}" srcOrd="0" destOrd="0" parTransId="{BEC1AD21-7F3E-47EB-919A-634941C4040A}" sibTransId="{E7EF65BB-C2CF-47C6-8766-4D980718CC43}"/>
    <dgm:cxn modelId="{F45F75B8-110B-49C8-931F-7C2F89EF0DF5}" srcId="{AEFDD8E1-893D-4688-8937-7C48B04F4CED}" destId="{02F500D8-C590-4196-88FF-5BD901B85373}" srcOrd="0" destOrd="0" parTransId="{2569A26D-8D0E-463A-8A8D-A1D3A69F9424}" sibTransId="{89F43164-8850-420B-A55C-4388BF1FEB0E}"/>
    <dgm:cxn modelId="{A18649B0-D393-4291-AB74-B15861A4915B}" type="presParOf" srcId="{F59CD628-F8DC-4FDD-82D8-ECC62A771B58}" destId="{349C1ADC-AF09-4D90-AC3E-28A13B4AB999}" srcOrd="0" destOrd="0" presId="urn:microsoft.com/office/officeart/2005/8/layout/list1"/>
    <dgm:cxn modelId="{5EDB4322-DB2F-4FED-986B-6B36E65DAEC8}" type="presParOf" srcId="{349C1ADC-AF09-4D90-AC3E-28A13B4AB999}" destId="{73ECBB8B-3798-4165-937E-EA1190D64419}" srcOrd="0" destOrd="0" presId="urn:microsoft.com/office/officeart/2005/8/layout/list1"/>
    <dgm:cxn modelId="{49E78ED1-CC60-463B-B1A9-061AB8BEA30F}" type="presParOf" srcId="{349C1ADC-AF09-4D90-AC3E-28A13B4AB999}" destId="{67D5EC16-E47B-4527-98FF-9C5254BB7293}" srcOrd="1" destOrd="0" presId="urn:microsoft.com/office/officeart/2005/8/layout/list1"/>
    <dgm:cxn modelId="{4347757B-33BB-4D80-BF5C-17C5DEA5568C}" type="presParOf" srcId="{F59CD628-F8DC-4FDD-82D8-ECC62A771B58}" destId="{5AAF205B-93BF-47D9-9631-5D5115D907A7}" srcOrd="1" destOrd="0" presId="urn:microsoft.com/office/officeart/2005/8/layout/list1"/>
    <dgm:cxn modelId="{9893FC92-DF59-469E-A2BF-A0ADDA7F0A6F}" type="presParOf" srcId="{F59CD628-F8DC-4FDD-82D8-ECC62A771B58}" destId="{D1CCEB56-31B6-4AB2-B7BF-FEDD371F571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430D21-D300-4EFA-9A61-881913EB8E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EFDD8E1-893D-4688-8937-7C48B04F4CE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dirty="0" smtClean="0"/>
            <a:t>Вища освіта</a:t>
          </a:r>
          <a:endParaRPr lang="uk-UA" sz="2800" dirty="0"/>
        </a:p>
      </dgm:t>
    </dgm:pt>
    <dgm:pt modelId="{BEC1AD21-7F3E-47EB-919A-634941C4040A}" type="parTrans" cxnId="{0E2404D3-1C10-4EC1-9663-3BB878F3EDC3}">
      <dgm:prSet/>
      <dgm:spPr/>
      <dgm:t>
        <a:bodyPr/>
        <a:lstStyle/>
        <a:p>
          <a:endParaRPr lang="uk-UA" sz="3200"/>
        </a:p>
      </dgm:t>
    </dgm:pt>
    <dgm:pt modelId="{E7EF65BB-C2CF-47C6-8766-4D980718CC43}" type="sibTrans" cxnId="{0E2404D3-1C10-4EC1-9663-3BB878F3EDC3}">
      <dgm:prSet/>
      <dgm:spPr/>
      <dgm:t>
        <a:bodyPr/>
        <a:lstStyle/>
        <a:p>
          <a:endParaRPr lang="uk-UA" sz="3200"/>
        </a:p>
      </dgm:t>
    </dgm:pt>
    <dgm:pt modelId="{02F500D8-C590-4196-88FF-5BD901B85373}">
      <dgm:prSet custT="1"/>
      <dgm:spPr/>
      <dgm:t>
        <a:bodyPr/>
        <a:lstStyle/>
        <a:p>
          <a:r>
            <a:rPr lang="uk-UA" sz="2800" dirty="0" smtClean="0"/>
            <a:t>70 %</a:t>
          </a:r>
          <a:endParaRPr lang="uk-UA" sz="2800" dirty="0"/>
        </a:p>
      </dgm:t>
    </dgm:pt>
    <dgm:pt modelId="{2569A26D-8D0E-463A-8A8D-A1D3A69F9424}" type="parTrans" cxnId="{F45F75B8-110B-49C8-931F-7C2F89EF0DF5}">
      <dgm:prSet/>
      <dgm:spPr/>
      <dgm:t>
        <a:bodyPr/>
        <a:lstStyle/>
        <a:p>
          <a:endParaRPr lang="uk-UA" sz="3200"/>
        </a:p>
      </dgm:t>
    </dgm:pt>
    <dgm:pt modelId="{89F43164-8850-420B-A55C-4388BF1FEB0E}" type="sibTrans" cxnId="{F45F75B8-110B-49C8-931F-7C2F89EF0DF5}">
      <dgm:prSet/>
      <dgm:spPr/>
      <dgm:t>
        <a:bodyPr/>
        <a:lstStyle/>
        <a:p>
          <a:endParaRPr lang="uk-UA" sz="3200"/>
        </a:p>
      </dgm:t>
    </dgm:pt>
    <dgm:pt modelId="{F59CD628-F8DC-4FDD-82D8-ECC62A771B58}" type="pres">
      <dgm:prSet presAssocID="{E8430D21-D300-4EFA-9A61-881913EB8E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49C1ADC-AF09-4D90-AC3E-28A13B4AB999}" type="pres">
      <dgm:prSet presAssocID="{AEFDD8E1-893D-4688-8937-7C48B04F4CED}" presName="parentLin" presStyleCnt="0"/>
      <dgm:spPr/>
    </dgm:pt>
    <dgm:pt modelId="{73ECBB8B-3798-4165-937E-EA1190D64419}" type="pres">
      <dgm:prSet presAssocID="{AEFDD8E1-893D-4688-8937-7C48B04F4CED}" presName="parentLeftMargin" presStyleLbl="node1" presStyleIdx="0" presStyleCnt="1"/>
      <dgm:spPr/>
      <dgm:t>
        <a:bodyPr/>
        <a:lstStyle/>
        <a:p>
          <a:endParaRPr lang="uk-UA"/>
        </a:p>
      </dgm:t>
    </dgm:pt>
    <dgm:pt modelId="{67D5EC16-E47B-4527-98FF-9C5254BB7293}" type="pres">
      <dgm:prSet presAssocID="{AEFDD8E1-893D-4688-8937-7C48B04F4CED}" presName="parentText" presStyleLbl="node1" presStyleIdx="0" presStyleCnt="1" custScaleX="115482" custScaleY="4229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AF205B-93BF-47D9-9631-5D5115D907A7}" type="pres">
      <dgm:prSet presAssocID="{AEFDD8E1-893D-4688-8937-7C48B04F4CED}" presName="negativeSpace" presStyleCnt="0"/>
      <dgm:spPr/>
    </dgm:pt>
    <dgm:pt modelId="{D1CCEB56-31B6-4AB2-B7BF-FEDD371F571F}" type="pres">
      <dgm:prSet presAssocID="{AEFDD8E1-893D-4688-8937-7C48B04F4CED}" presName="childText" presStyleLbl="conFgAcc1" presStyleIdx="0" presStyleCnt="1" custScaleX="89663" custScaleY="8150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33AC777-DD41-4EA4-8B65-34BC7622C828}" type="presOf" srcId="{AEFDD8E1-893D-4688-8937-7C48B04F4CED}" destId="{67D5EC16-E47B-4527-98FF-9C5254BB7293}" srcOrd="1" destOrd="0" presId="urn:microsoft.com/office/officeart/2005/8/layout/list1"/>
    <dgm:cxn modelId="{0E2404D3-1C10-4EC1-9663-3BB878F3EDC3}" srcId="{E8430D21-D300-4EFA-9A61-881913EB8EB4}" destId="{AEFDD8E1-893D-4688-8937-7C48B04F4CED}" srcOrd="0" destOrd="0" parTransId="{BEC1AD21-7F3E-47EB-919A-634941C4040A}" sibTransId="{E7EF65BB-C2CF-47C6-8766-4D980718CC43}"/>
    <dgm:cxn modelId="{31058FA9-88CC-45A4-B9FD-70347C704E31}" type="presOf" srcId="{E8430D21-D300-4EFA-9A61-881913EB8EB4}" destId="{F59CD628-F8DC-4FDD-82D8-ECC62A771B58}" srcOrd="0" destOrd="0" presId="urn:microsoft.com/office/officeart/2005/8/layout/list1"/>
    <dgm:cxn modelId="{D2DB92A7-8E6B-4C8D-847E-4D3D5EA6A974}" type="presOf" srcId="{02F500D8-C590-4196-88FF-5BD901B85373}" destId="{D1CCEB56-31B6-4AB2-B7BF-FEDD371F571F}" srcOrd="0" destOrd="0" presId="urn:microsoft.com/office/officeart/2005/8/layout/list1"/>
    <dgm:cxn modelId="{F45F75B8-110B-49C8-931F-7C2F89EF0DF5}" srcId="{AEFDD8E1-893D-4688-8937-7C48B04F4CED}" destId="{02F500D8-C590-4196-88FF-5BD901B85373}" srcOrd="0" destOrd="0" parTransId="{2569A26D-8D0E-463A-8A8D-A1D3A69F9424}" sibTransId="{89F43164-8850-420B-A55C-4388BF1FEB0E}"/>
    <dgm:cxn modelId="{96F67B51-46B4-42D6-BE71-CA508EF3C7F0}" type="presOf" srcId="{AEFDD8E1-893D-4688-8937-7C48B04F4CED}" destId="{73ECBB8B-3798-4165-937E-EA1190D64419}" srcOrd="0" destOrd="0" presId="urn:microsoft.com/office/officeart/2005/8/layout/list1"/>
    <dgm:cxn modelId="{BF284734-ACBA-445C-B967-F332FF4BBCE6}" type="presParOf" srcId="{F59CD628-F8DC-4FDD-82D8-ECC62A771B58}" destId="{349C1ADC-AF09-4D90-AC3E-28A13B4AB999}" srcOrd="0" destOrd="0" presId="urn:microsoft.com/office/officeart/2005/8/layout/list1"/>
    <dgm:cxn modelId="{724E00F7-2670-4C53-8077-F0C5B9A00FF6}" type="presParOf" srcId="{349C1ADC-AF09-4D90-AC3E-28A13B4AB999}" destId="{73ECBB8B-3798-4165-937E-EA1190D64419}" srcOrd="0" destOrd="0" presId="urn:microsoft.com/office/officeart/2005/8/layout/list1"/>
    <dgm:cxn modelId="{A2C155A9-5068-48F5-89EC-701C79BD3E59}" type="presParOf" srcId="{349C1ADC-AF09-4D90-AC3E-28A13B4AB999}" destId="{67D5EC16-E47B-4527-98FF-9C5254BB7293}" srcOrd="1" destOrd="0" presId="urn:microsoft.com/office/officeart/2005/8/layout/list1"/>
    <dgm:cxn modelId="{088E784D-751C-4B4F-BCCF-BFD2E013D998}" type="presParOf" srcId="{F59CD628-F8DC-4FDD-82D8-ECC62A771B58}" destId="{5AAF205B-93BF-47D9-9631-5D5115D907A7}" srcOrd="1" destOrd="0" presId="urn:microsoft.com/office/officeart/2005/8/layout/list1"/>
    <dgm:cxn modelId="{A3947DAC-15AD-4D4D-A558-A9644A4C0C9C}" type="presParOf" srcId="{F59CD628-F8DC-4FDD-82D8-ECC62A771B58}" destId="{D1CCEB56-31B6-4AB2-B7BF-FEDD371F571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430D21-D300-4EFA-9A61-881913EB8E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EFDD8E1-893D-4688-8937-7C48B04F4CE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dirty="0" smtClean="0"/>
            <a:t>Вища та І категорії</a:t>
          </a:r>
          <a:endParaRPr lang="uk-UA" sz="2800" dirty="0"/>
        </a:p>
      </dgm:t>
    </dgm:pt>
    <dgm:pt modelId="{BEC1AD21-7F3E-47EB-919A-634941C4040A}" type="parTrans" cxnId="{0E2404D3-1C10-4EC1-9663-3BB878F3EDC3}">
      <dgm:prSet/>
      <dgm:spPr/>
      <dgm:t>
        <a:bodyPr/>
        <a:lstStyle/>
        <a:p>
          <a:endParaRPr lang="uk-UA" sz="3200"/>
        </a:p>
      </dgm:t>
    </dgm:pt>
    <dgm:pt modelId="{E7EF65BB-C2CF-47C6-8766-4D980718CC43}" type="sibTrans" cxnId="{0E2404D3-1C10-4EC1-9663-3BB878F3EDC3}">
      <dgm:prSet/>
      <dgm:spPr/>
      <dgm:t>
        <a:bodyPr/>
        <a:lstStyle/>
        <a:p>
          <a:endParaRPr lang="uk-UA" sz="3200"/>
        </a:p>
      </dgm:t>
    </dgm:pt>
    <dgm:pt modelId="{02F500D8-C590-4196-88FF-5BD901B85373}">
      <dgm:prSet custT="1"/>
      <dgm:spPr/>
      <dgm:t>
        <a:bodyPr/>
        <a:lstStyle/>
        <a:p>
          <a:r>
            <a:rPr lang="uk-UA" sz="2800" dirty="0" smtClean="0"/>
            <a:t>78 педагогів - 29 %</a:t>
          </a:r>
          <a:endParaRPr lang="uk-UA" sz="2800" dirty="0"/>
        </a:p>
      </dgm:t>
    </dgm:pt>
    <dgm:pt modelId="{2569A26D-8D0E-463A-8A8D-A1D3A69F9424}" type="parTrans" cxnId="{F45F75B8-110B-49C8-931F-7C2F89EF0DF5}">
      <dgm:prSet/>
      <dgm:spPr/>
      <dgm:t>
        <a:bodyPr/>
        <a:lstStyle/>
        <a:p>
          <a:endParaRPr lang="uk-UA" sz="3200"/>
        </a:p>
      </dgm:t>
    </dgm:pt>
    <dgm:pt modelId="{89F43164-8850-420B-A55C-4388BF1FEB0E}" type="sibTrans" cxnId="{F45F75B8-110B-49C8-931F-7C2F89EF0DF5}">
      <dgm:prSet/>
      <dgm:spPr/>
      <dgm:t>
        <a:bodyPr/>
        <a:lstStyle/>
        <a:p>
          <a:endParaRPr lang="uk-UA" sz="3200"/>
        </a:p>
      </dgm:t>
    </dgm:pt>
    <dgm:pt modelId="{F59CD628-F8DC-4FDD-82D8-ECC62A771B58}" type="pres">
      <dgm:prSet presAssocID="{E8430D21-D300-4EFA-9A61-881913EB8E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49C1ADC-AF09-4D90-AC3E-28A13B4AB999}" type="pres">
      <dgm:prSet presAssocID="{AEFDD8E1-893D-4688-8937-7C48B04F4CED}" presName="parentLin" presStyleCnt="0"/>
      <dgm:spPr/>
    </dgm:pt>
    <dgm:pt modelId="{73ECBB8B-3798-4165-937E-EA1190D64419}" type="pres">
      <dgm:prSet presAssocID="{AEFDD8E1-893D-4688-8937-7C48B04F4CED}" presName="parentLeftMargin" presStyleLbl="node1" presStyleIdx="0" presStyleCnt="1"/>
      <dgm:spPr/>
      <dgm:t>
        <a:bodyPr/>
        <a:lstStyle/>
        <a:p>
          <a:endParaRPr lang="uk-UA"/>
        </a:p>
      </dgm:t>
    </dgm:pt>
    <dgm:pt modelId="{67D5EC16-E47B-4527-98FF-9C5254BB7293}" type="pres">
      <dgm:prSet presAssocID="{AEFDD8E1-893D-4688-8937-7C48B04F4CED}" presName="parentText" presStyleLbl="node1" presStyleIdx="0" presStyleCnt="1" custScaleX="115482" custScaleY="4229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AF205B-93BF-47D9-9631-5D5115D907A7}" type="pres">
      <dgm:prSet presAssocID="{AEFDD8E1-893D-4688-8937-7C48B04F4CED}" presName="negativeSpace" presStyleCnt="0"/>
      <dgm:spPr/>
    </dgm:pt>
    <dgm:pt modelId="{D1CCEB56-31B6-4AB2-B7BF-FEDD371F571F}" type="pres">
      <dgm:prSet presAssocID="{AEFDD8E1-893D-4688-8937-7C48B04F4CED}" presName="childText" presStyleLbl="conFgAcc1" presStyleIdx="0" presStyleCnt="1" custScaleX="89663" custScaleY="8150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C4BE7A0-1C2F-4172-B8E0-EA23E9788150}" type="presOf" srcId="{E8430D21-D300-4EFA-9A61-881913EB8EB4}" destId="{F59CD628-F8DC-4FDD-82D8-ECC62A771B58}" srcOrd="0" destOrd="0" presId="urn:microsoft.com/office/officeart/2005/8/layout/list1"/>
    <dgm:cxn modelId="{0E2404D3-1C10-4EC1-9663-3BB878F3EDC3}" srcId="{E8430D21-D300-4EFA-9A61-881913EB8EB4}" destId="{AEFDD8E1-893D-4688-8937-7C48B04F4CED}" srcOrd="0" destOrd="0" parTransId="{BEC1AD21-7F3E-47EB-919A-634941C4040A}" sibTransId="{E7EF65BB-C2CF-47C6-8766-4D980718CC43}"/>
    <dgm:cxn modelId="{02723457-4F9D-4D0F-8962-E8D885917D9A}" type="presOf" srcId="{AEFDD8E1-893D-4688-8937-7C48B04F4CED}" destId="{67D5EC16-E47B-4527-98FF-9C5254BB7293}" srcOrd="1" destOrd="0" presId="urn:microsoft.com/office/officeart/2005/8/layout/list1"/>
    <dgm:cxn modelId="{683324B3-6EB2-4B43-84C5-C034092D6E0E}" type="presOf" srcId="{02F500D8-C590-4196-88FF-5BD901B85373}" destId="{D1CCEB56-31B6-4AB2-B7BF-FEDD371F571F}" srcOrd="0" destOrd="0" presId="urn:microsoft.com/office/officeart/2005/8/layout/list1"/>
    <dgm:cxn modelId="{47D6B939-6AC8-496E-9C1F-AFB714DB8ACD}" type="presOf" srcId="{AEFDD8E1-893D-4688-8937-7C48B04F4CED}" destId="{73ECBB8B-3798-4165-937E-EA1190D64419}" srcOrd="0" destOrd="0" presId="urn:microsoft.com/office/officeart/2005/8/layout/list1"/>
    <dgm:cxn modelId="{F45F75B8-110B-49C8-931F-7C2F89EF0DF5}" srcId="{AEFDD8E1-893D-4688-8937-7C48B04F4CED}" destId="{02F500D8-C590-4196-88FF-5BD901B85373}" srcOrd="0" destOrd="0" parTransId="{2569A26D-8D0E-463A-8A8D-A1D3A69F9424}" sibTransId="{89F43164-8850-420B-A55C-4388BF1FEB0E}"/>
    <dgm:cxn modelId="{582CA8F5-F813-4DE2-8797-DE05DF9DD800}" type="presParOf" srcId="{F59CD628-F8DC-4FDD-82D8-ECC62A771B58}" destId="{349C1ADC-AF09-4D90-AC3E-28A13B4AB999}" srcOrd="0" destOrd="0" presId="urn:microsoft.com/office/officeart/2005/8/layout/list1"/>
    <dgm:cxn modelId="{C04DD310-CA5E-4FA9-B2F4-AF98C27963E0}" type="presParOf" srcId="{349C1ADC-AF09-4D90-AC3E-28A13B4AB999}" destId="{73ECBB8B-3798-4165-937E-EA1190D64419}" srcOrd="0" destOrd="0" presId="urn:microsoft.com/office/officeart/2005/8/layout/list1"/>
    <dgm:cxn modelId="{D93B57AB-8A5E-41A5-8303-1389B98763DA}" type="presParOf" srcId="{349C1ADC-AF09-4D90-AC3E-28A13B4AB999}" destId="{67D5EC16-E47B-4527-98FF-9C5254BB7293}" srcOrd="1" destOrd="0" presId="urn:microsoft.com/office/officeart/2005/8/layout/list1"/>
    <dgm:cxn modelId="{A509C7B4-723B-45D5-83C8-3FC619861153}" type="presParOf" srcId="{F59CD628-F8DC-4FDD-82D8-ECC62A771B58}" destId="{5AAF205B-93BF-47D9-9631-5D5115D907A7}" srcOrd="1" destOrd="0" presId="urn:microsoft.com/office/officeart/2005/8/layout/list1"/>
    <dgm:cxn modelId="{5BECA474-BF94-4B45-9453-9EEBF8B43EED}" type="presParOf" srcId="{F59CD628-F8DC-4FDD-82D8-ECC62A771B58}" destId="{D1CCEB56-31B6-4AB2-B7BF-FEDD371F571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430D21-D300-4EFA-9A61-881913EB8E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EFDD8E1-893D-4688-8937-7C48B04F4CE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dirty="0" smtClean="0"/>
            <a:t>Звання</a:t>
          </a:r>
          <a:endParaRPr lang="uk-UA" sz="2800" dirty="0"/>
        </a:p>
      </dgm:t>
    </dgm:pt>
    <dgm:pt modelId="{BEC1AD21-7F3E-47EB-919A-634941C4040A}" type="parTrans" cxnId="{0E2404D3-1C10-4EC1-9663-3BB878F3EDC3}">
      <dgm:prSet/>
      <dgm:spPr/>
      <dgm:t>
        <a:bodyPr/>
        <a:lstStyle/>
        <a:p>
          <a:endParaRPr lang="uk-UA" sz="3200"/>
        </a:p>
      </dgm:t>
    </dgm:pt>
    <dgm:pt modelId="{E7EF65BB-C2CF-47C6-8766-4D980718CC43}" type="sibTrans" cxnId="{0E2404D3-1C10-4EC1-9663-3BB878F3EDC3}">
      <dgm:prSet/>
      <dgm:spPr/>
      <dgm:t>
        <a:bodyPr/>
        <a:lstStyle/>
        <a:p>
          <a:endParaRPr lang="uk-UA" sz="3200"/>
        </a:p>
      </dgm:t>
    </dgm:pt>
    <dgm:pt modelId="{02F500D8-C590-4196-88FF-5BD901B85373}">
      <dgm:prSet custT="1"/>
      <dgm:spPr/>
      <dgm:t>
        <a:bodyPr/>
        <a:lstStyle/>
        <a:p>
          <a:r>
            <a:rPr lang="uk-UA" sz="2800" dirty="0" smtClean="0"/>
            <a:t>Старший вихователь – 3</a:t>
          </a:r>
          <a:endParaRPr lang="uk-UA" sz="2800" dirty="0"/>
        </a:p>
      </dgm:t>
    </dgm:pt>
    <dgm:pt modelId="{2569A26D-8D0E-463A-8A8D-A1D3A69F9424}" type="parTrans" cxnId="{F45F75B8-110B-49C8-931F-7C2F89EF0DF5}">
      <dgm:prSet/>
      <dgm:spPr/>
      <dgm:t>
        <a:bodyPr/>
        <a:lstStyle/>
        <a:p>
          <a:endParaRPr lang="uk-UA" sz="3200"/>
        </a:p>
      </dgm:t>
    </dgm:pt>
    <dgm:pt modelId="{89F43164-8850-420B-A55C-4388BF1FEB0E}" type="sibTrans" cxnId="{F45F75B8-110B-49C8-931F-7C2F89EF0DF5}">
      <dgm:prSet/>
      <dgm:spPr/>
      <dgm:t>
        <a:bodyPr/>
        <a:lstStyle/>
        <a:p>
          <a:endParaRPr lang="uk-UA" sz="3200"/>
        </a:p>
      </dgm:t>
    </dgm:pt>
    <dgm:pt modelId="{526C52C0-64A0-4ED6-95F7-07F362C73C17}">
      <dgm:prSet custT="1"/>
      <dgm:spPr/>
      <dgm:t>
        <a:bodyPr/>
        <a:lstStyle/>
        <a:p>
          <a:r>
            <a:rPr lang="uk-UA" sz="2800" dirty="0" smtClean="0"/>
            <a:t>Вихователь-методист - 40 </a:t>
          </a:r>
          <a:endParaRPr lang="uk-UA" sz="2800" dirty="0"/>
        </a:p>
      </dgm:t>
    </dgm:pt>
    <dgm:pt modelId="{A2D6A6C8-602E-4915-92B2-F19E4C0D59B1}" type="parTrans" cxnId="{F108A36D-B240-494C-BEF1-2088765A3006}">
      <dgm:prSet/>
      <dgm:spPr/>
      <dgm:t>
        <a:bodyPr/>
        <a:lstStyle/>
        <a:p>
          <a:endParaRPr lang="uk-UA"/>
        </a:p>
      </dgm:t>
    </dgm:pt>
    <dgm:pt modelId="{576A6190-FB80-4A54-A86D-4CD1C4543C8D}" type="sibTrans" cxnId="{F108A36D-B240-494C-BEF1-2088765A3006}">
      <dgm:prSet/>
      <dgm:spPr/>
      <dgm:t>
        <a:bodyPr/>
        <a:lstStyle/>
        <a:p>
          <a:endParaRPr lang="uk-UA"/>
        </a:p>
      </dgm:t>
    </dgm:pt>
    <dgm:pt modelId="{F59CD628-F8DC-4FDD-82D8-ECC62A771B58}" type="pres">
      <dgm:prSet presAssocID="{E8430D21-D300-4EFA-9A61-881913EB8E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49C1ADC-AF09-4D90-AC3E-28A13B4AB999}" type="pres">
      <dgm:prSet presAssocID="{AEFDD8E1-893D-4688-8937-7C48B04F4CED}" presName="parentLin" presStyleCnt="0"/>
      <dgm:spPr/>
    </dgm:pt>
    <dgm:pt modelId="{73ECBB8B-3798-4165-937E-EA1190D64419}" type="pres">
      <dgm:prSet presAssocID="{AEFDD8E1-893D-4688-8937-7C48B04F4CED}" presName="parentLeftMargin" presStyleLbl="node1" presStyleIdx="0" presStyleCnt="1"/>
      <dgm:spPr/>
      <dgm:t>
        <a:bodyPr/>
        <a:lstStyle/>
        <a:p>
          <a:endParaRPr lang="uk-UA"/>
        </a:p>
      </dgm:t>
    </dgm:pt>
    <dgm:pt modelId="{67D5EC16-E47B-4527-98FF-9C5254BB7293}" type="pres">
      <dgm:prSet presAssocID="{AEFDD8E1-893D-4688-8937-7C48B04F4CED}" presName="parentText" presStyleLbl="node1" presStyleIdx="0" presStyleCnt="1" custScaleX="115482" custScaleY="4229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AF205B-93BF-47D9-9631-5D5115D907A7}" type="pres">
      <dgm:prSet presAssocID="{AEFDD8E1-893D-4688-8937-7C48B04F4CED}" presName="negativeSpace" presStyleCnt="0"/>
      <dgm:spPr/>
    </dgm:pt>
    <dgm:pt modelId="{D1CCEB56-31B6-4AB2-B7BF-FEDD371F571F}" type="pres">
      <dgm:prSet presAssocID="{AEFDD8E1-893D-4688-8937-7C48B04F4CED}" presName="childText" presStyleLbl="conFgAcc1" presStyleIdx="0" presStyleCnt="1" custScaleX="89663" custScaleY="8150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90F8D6A-9258-4015-9A79-5F015FB08338}" type="presOf" srcId="{526C52C0-64A0-4ED6-95F7-07F362C73C17}" destId="{D1CCEB56-31B6-4AB2-B7BF-FEDD371F571F}" srcOrd="0" destOrd="1" presId="urn:microsoft.com/office/officeart/2005/8/layout/list1"/>
    <dgm:cxn modelId="{F108A36D-B240-494C-BEF1-2088765A3006}" srcId="{AEFDD8E1-893D-4688-8937-7C48B04F4CED}" destId="{526C52C0-64A0-4ED6-95F7-07F362C73C17}" srcOrd="1" destOrd="0" parTransId="{A2D6A6C8-602E-4915-92B2-F19E4C0D59B1}" sibTransId="{576A6190-FB80-4A54-A86D-4CD1C4543C8D}"/>
    <dgm:cxn modelId="{D575D64E-8F21-47F5-A669-91A4B70E0B59}" type="presOf" srcId="{02F500D8-C590-4196-88FF-5BD901B85373}" destId="{D1CCEB56-31B6-4AB2-B7BF-FEDD371F571F}" srcOrd="0" destOrd="0" presId="urn:microsoft.com/office/officeart/2005/8/layout/list1"/>
    <dgm:cxn modelId="{0E2404D3-1C10-4EC1-9663-3BB878F3EDC3}" srcId="{E8430D21-D300-4EFA-9A61-881913EB8EB4}" destId="{AEFDD8E1-893D-4688-8937-7C48B04F4CED}" srcOrd="0" destOrd="0" parTransId="{BEC1AD21-7F3E-47EB-919A-634941C4040A}" sibTransId="{E7EF65BB-C2CF-47C6-8766-4D980718CC43}"/>
    <dgm:cxn modelId="{5908EE72-38DD-4FC6-BDFF-D1B3642E3196}" type="presOf" srcId="{AEFDD8E1-893D-4688-8937-7C48B04F4CED}" destId="{73ECBB8B-3798-4165-937E-EA1190D64419}" srcOrd="0" destOrd="0" presId="urn:microsoft.com/office/officeart/2005/8/layout/list1"/>
    <dgm:cxn modelId="{60B79545-5175-4CAF-936E-C03815C85040}" type="presOf" srcId="{E8430D21-D300-4EFA-9A61-881913EB8EB4}" destId="{F59CD628-F8DC-4FDD-82D8-ECC62A771B58}" srcOrd="0" destOrd="0" presId="urn:microsoft.com/office/officeart/2005/8/layout/list1"/>
    <dgm:cxn modelId="{F93BDDC6-4771-41D4-BB96-54951EFA8A8C}" type="presOf" srcId="{AEFDD8E1-893D-4688-8937-7C48B04F4CED}" destId="{67D5EC16-E47B-4527-98FF-9C5254BB7293}" srcOrd="1" destOrd="0" presId="urn:microsoft.com/office/officeart/2005/8/layout/list1"/>
    <dgm:cxn modelId="{F45F75B8-110B-49C8-931F-7C2F89EF0DF5}" srcId="{AEFDD8E1-893D-4688-8937-7C48B04F4CED}" destId="{02F500D8-C590-4196-88FF-5BD901B85373}" srcOrd="0" destOrd="0" parTransId="{2569A26D-8D0E-463A-8A8D-A1D3A69F9424}" sibTransId="{89F43164-8850-420B-A55C-4388BF1FEB0E}"/>
    <dgm:cxn modelId="{2322C9F4-12A2-4B95-A799-AB9E41BAAC3B}" type="presParOf" srcId="{F59CD628-F8DC-4FDD-82D8-ECC62A771B58}" destId="{349C1ADC-AF09-4D90-AC3E-28A13B4AB999}" srcOrd="0" destOrd="0" presId="urn:microsoft.com/office/officeart/2005/8/layout/list1"/>
    <dgm:cxn modelId="{FA682BF0-2819-4264-965A-65E935635357}" type="presParOf" srcId="{349C1ADC-AF09-4D90-AC3E-28A13B4AB999}" destId="{73ECBB8B-3798-4165-937E-EA1190D64419}" srcOrd="0" destOrd="0" presId="urn:microsoft.com/office/officeart/2005/8/layout/list1"/>
    <dgm:cxn modelId="{E5F65231-5233-4357-BC83-06F6CBA2EEF6}" type="presParOf" srcId="{349C1ADC-AF09-4D90-AC3E-28A13B4AB999}" destId="{67D5EC16-E47B-4527-98FF-9C5254BB7293}" srcOrd="1" destOrd="0" presId="urn:microsoft.com/office/officeart/2005/8/layout/list1"/>
    <dgm:cxn modelId="{CEA0E6A0-EBCF-45E4-8E0F-D5C218AED775}" type="presParOf" srcId="{F59CD628-F8DC-4FDD-82D8-ECC62A771B58}" destId="{5AAF205B-93BF-47D9-9631-5D5115D907A7}" srcOrd="1" destOrd="0" presId="urn:microsoft.com/office/officeart/2005/8/layout/list1"/>
    <dgm:cxn modelId="{BCA59FFA-1518-4CED-A53B-D41FB9720A41}" type="presParOf" srcId="{F59CD628-F8DC-4FDD-82D8-ECC62A771B58}" destId="{D1CCEB56-31B6-4AB2-B7BF-FEDD371F571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86855A-BB50-4EA7-96CE-A150AACA972A}">
      <dsp:nvSpPr>
        <dsp:cNvPr id="0" name=""/>
        <dsp:cNvSpPr/>
      </dsp:nvSpPr>
      <dsp:spPr>
        <a:xfrm>
          <a:off x="-540385" y="143227"/>
          <a:ext cx="9264086" cy="5114572"/>
        </a:xfrm>
        <a:prstGeom prst="swooshArrow">
          <a:avLst>
            <a:gd name="adj1" fmla="val 25000"/>
            <a:gd name="adj2" fmla="val 25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49477-E6F9-4C92-B8B6-B906080735FD}">
      <dsp:nvSpPr>
        <dsp:cNvPr id="0" name=""/>
        <dsp:cNvSpPr/>
      </dsp:nvSpPr>
      <dsp:spPr>
        <a:xfrm>
          <a:off x="1039281" y="3601691"/>
          <a:ext cx="212766" cy="2127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D24BB-4ADF-49DD-A987-4123D7055325}">
      <dsp:nvSpPr>
        <dsp:cNvPr id="0" name=""/>
        <dsp:cNvSpPr/>
      </dsp:nvSpPr>
      <dsp:spPr>
        <a:xfrm>
          <a:off x="1140935" y="3597334"/>
          <a:ext cx="2320774" cy="1478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74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bg1"/>
              </a:solidFill>
            </a:rPr>
            <a:t>2013/2014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kern="1200" dirty="0" smtClean="0">
            <a:solidFill>
              <a:schemeClr val="bg1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bg1"/>
              </a:solidFill>
            </a:rPr>
            <a:t>5498 учнів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kern="1200" dirty="0">
            <a:solidFill>
              <a:schemeClr val="bg1"/>
            </a:solidFill>
          </a:endParaRPr>
        </a:p>
      </dsp:txBody>
      <dsp:txXfrm>
        <a:off x="1140935" y="3597334"/>
        <a:ext cx="2320774" cy="1478111"/>
      </dsp:txXfrm>
    </dsp:sp>
    <dsp:sp modelId="{7A5E9BAC-6A0E-4272-81B5-88E7202FC87E}">
      <dsp:nvSpPr>
        <dsp:cNvPr id="0" name=""/>
        <dsp:cNvSpPr/>
      </dsp:nvSpPr>
      <dsp:spPr>
        <a:xfrm>
          <a:off x="2917352" y="2211550"/>
          <a:ext cx="384615" cy="3846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E4CBB-4DC8-468F-A821-4B08464FEA1B}">
      <dsp:nvSpPr>
        <dsp:cNvPr id="0" name=""/>
        <dsp:cNvSpPr/>
      </dsp:nvSpPr>
      <dsp:spPr>
        <a:xfrm>
          <a:off x="3183751" y="2084141"/>
          <a:ext cx="2377633" cy="2460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800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2014/2015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b="1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bg1"/>
              </a:solidFill>
            </a:rPr>
            <a:t>5773 учні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b="1" kern="1200" dirty="0" smtClean="0">
            <a:solidFill>
              <a:schemeClr val="bg1"/>
            </a:solidFill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FF00"/>
              </a:solidFill>
            </a:rPr>
            <a:t>+275 учнів</a:t>
          </a:r>
          <a:endParaRPr lang="uk-UA" sz="2800" b="1" kern="1200" dirty="0">
            <a:solidFill>
              <a:srgbClr val="FFFF00"/>
            </a:solidFill>
          </a:endParaRPr>
        </a:p>
      </dsp:txBody>
      <dsp:txXfrm>
        <a:off x="3183751" y="2084141"/>
        <a:ext cx="2377633" cy="2460634"/>
      </dsp:txXfrm>
    </dsp:sp>
    <dsp:sp modelId="{0323938F-8CCE-4200-8845-528A1164435C}">
      <dsp:nvSpPr>
        <dsp:cNvPr id="0" name=""/>
        <dsp:cNvSpPr/>
      </dsp:nvSpPr>
      <dsp:spPr>
        <a:xfrm>
          <a:off x="5175947" y="1365600"/>
          <a:ext cx="531915" cy="531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24917-F7C3-4359-9060-3AF85ABA4F2E}">
      <dsp:nvSpPr>
        <dsp:cNvPr id="0" name=""/>
        <dsp:cNvSpPr/>
      </dsp:nvSpPr>
      <dsp:spPr>
        <a:xfrm>
          <a:off x="5500599" y="1367342"/>
          <a:ext cx="2204644" cy="2845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851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uk-UA" sz="2800" b="1" kern="1200" dirty="0" smtClean="0"/>
            <a:t>2015/2016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endParaRPr lang="uk-UA" sz="2800" b="1" kern="1200" dirty="0" smtClean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uk-UA" sz="2800" b="1" kern="1200" dirty="0" smtClean="0">
              <a:solidFill>
                <a:schemeClr val="bg1"/>
              </a:solidFill>
            </a:rPr>
            <a:t>5981 учень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endParaRPr lang="uk-UA" sz="2800" b="1" kern="1200" dirty="0" smtClean="0">
            <a:solidFill>
              <a:schemeClr val="bg1"/>
            </a:solidFill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uk-UA" sz="2800" b="1" kern="1200" dirty="0" smtClean="0">
              <a:solidFill>
                <a:srgbClr val="FFFF00"/>
              </a:solidFill>
            </a:rPr>
            <a:t>+208 учнів</a:t>
          </a:r>
          <a:endParaRPr lang="uk-UA" sz="2800" b="1" kern="1200" dirty="0">
            <a:solidFill>
              <a:srgbClr val="FFFF00"/>
            </a:solidFill>
          </a:endParaRPr>
        </a:p>
      </dsp:txBody>
      <dsp:txXfrm>
        <a:off x="5500599" y="1367342"/>
        <a:ext cx="2204644" cy="284597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66BE6D-BCCA-48E4-99D4-49B526F0544C}">
      <dsp:nvSpPr>
        <dsp:cNvPr id="0" name=""/>
        <dsp:cNvSpPr/>
      </dsp:nvSpPr>
      <dsp:spPr>
        <a:xfrm>
          <a:off x="0" y="480785"/>
          <a:ext cx="7072362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C7FAD-B931-4A50-9B30-7FA73BB58EBB}">
      <dsp:nvSpPr>
        <dsp:cNvPr id="0" name=""/>
        <dsp:cNvSpPr/>
      </dsp:nvSpPr>
      <dsp:spPr>
        <a:xfrm>
          <a:off x="353618" y="67505"/>
          <a:ext cx="4950653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123" tIns="0" rIns="18712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юних економістів</a:t>
          </a:r>
          <a:endParaRPr lang="uk-UA" sz="2800" kern="1200" dirty="0"/>
        </a:p>
      </dsp:txBody>
      <dsp:txXfrm>
        <a:off x="353618" y="67505"/>
        <a:ext cx="4950653" cy="826560"/>
      </dsp:txXfrm>
    </dsp:sp>
    <dsp:sp modelId="{AC9A1490-1E52-4D16-ABF8-CEB088822913}">
      <dsp:nvSpPr>
        <dsp:cNvPr id="0" name=""/>
        <dsp:cNvSpPr/>
      </dsp:nvSpPr>
      <dsp:spPr>
        <a:xfrm>
          <a:off x="0" y="1750866"/>
          <a:ext cx="7072362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90538-59B6-4053-820A-6C2857EB1A36}">
      <dsp:nvSpPr>
        <dsp:cNvPr id="0" name=""/>
        <dsp:cNvSpPr/>
      </dsp:nvSpPr>
      <dsp:spPr>
        <a:xfrm>
          <a:off x="353618" y="1337585"/>
          <a:ext cx="4950653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123" tIns="0" rIns="18712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журналістів</a:t>
          </a:r>
          <a:endParaRPr lang="uk-UA" sz="2800" kern="1200" dirty="0"/>
        </a:p>
      </dsp:txBody>
      <dsp:txXfrm>
        <a:off x="353618" y="1337585"/>
        <a:ext cx="4950653" cy="826560"/>
      </dsp:txXfrm>
    </dsp:sp>
    <dsp:sp modelId="{4FA4BE23-E5C3-464D-B27B-650752A24705}">
      <dsp:nvSpPr>
        <dsp:cNvPr id="0" name=""/>
        <dsp:cNvSpPr/>
      </dsp:nvSpPr>
      <dsp:spPr>
        <a:xfrm>
          <a:off x="0" y="3020946"/>
          <a:ext cx="7072362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2E87E-B6F8-4AB7-AF1C-108D5CC2B6EC}">
      <dsp:nvSpPr>
        <dsp:cNvPr id="0" name=""/>
        <dsp:cNvSpPr/>
      </dsp:nvSpPr>
      <dsp:spPr>
        <a:xfrm>
          <a:off x="353618" y="2607666"/>
          <a:ext cx="4950653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123" tIns="0" rIns="18712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філософів та </a:t>
          </a:r>
          <a:r>
            <a:rPr lang="uk-UA" sz="2800" kern="1200" dirty="0" err="1" smtClean="0"/>
            <a:t>релігієзнавців</a:t>
          </a:r>
          <a:endParaRPr lang="uk-UA" sz="2800" kern="1200" dirty="0"/>
        </a:p>
      </dsp:txBody>
      <dsp:txXfrm>
        <a:off x="353618" y="2607666"/>
        <a:ext cx="4950653" cy="826560"/>
      </dsp:txXfrm>
    </dsp:sp>
    <dsp:sp modelId="{12FD4372-8EA4-4160-86DC-5F7EE00B9AC0}">
      <dsp:nvSpPr>
        <dsp:cNvPr id="0" name=""/>
        <dsp:cNvSpPr/>
      </dsp:nvSpPr>
      <dsp:spPr>
        <a:xfrm>
          <a:off x="0" y="4291026"/>
          <a:ext cx="7072362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88FC4-2E2C-4630-92F0-EDB1A6E64E36}">
      <dsp:nvSpPr>
        <dsp:cNvPr id="0" name=""/>
        <dsp:cNvSpPr/>
      </dsp:nvSpPr>
      <dsp:spPr>
        <a:xfrm>
          <a:off x="353618" y="3877746"/>
          <a:ext cx="4950653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123" tIns="0" rIns="18712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основ інформатики серед учнів 5-7-их класів</a:t>
          </a:r>
          <a:endParaRPr lang="uk-UA" sz="2800" kern="1200" dirty="0"/>
        </a:p>
      </dsp:txBody>
      <dsp:txXfrm>
        <a:off x="353618" y="3877746"/>
        <a:ext cx="4950653" cy="82656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66BE6D-BCCA-48E4-99D4-49B526F0544C}">
      <dsp:nvSpPr>
        <dsp:cNvPr id="0" name=""/>
        <dsp:cNvSpPr/>
      </dsp:nvSpPr>
      <dsp:spPr>
        <a:xfrm>
          <a:off x="0" y="480785"/>
          <a:ext cx="757242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C7FAD-B931-4A50-9B30-7FA73BB58EBB}">
      <dsp:nvSpPr>
        <dsp:cNvPr id="0" name=""/>
        <dsp:cNvSpPr/>
      </dsp:nvSpPr>
      <dsp:spPr>
        <a:xfrm>
          <a:off x="378621" y="67505"/>
          <a:ext cx="5300699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354" tIns="0" rIns="20035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ХЗОШ №120 – 11 учнів на 1 ПК</a:t>
          </a:r>
          <a:endParaRPr lang="uk-UA" sz="2800" kern="1200" dirty="0"/>
        </a:p>
      </dsp:txBody>
      <dsp:txXfrm>
        <a:off x="378621" y="67505"/>
        <a:ext cx="5300699" cy="826560"/>
      </dsp:txXfrm>
    </dsp:sp>
    <dsp:sp modelId="{AC9A1490-1E52-4D16-ABF8-CEB088822913}">
      <dsp:nvSpPr>
        <dsp:cNvPr id="0" name=""/>
        <dsp:cNvSpPr/>
      </dsp:nvSpPr>
      <dsp:spPr>
        <a:xfrm>
          <a:off x="0" y="1750866"/>
          <a:ext cx="757242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90538-59B6-4053-820A-6C2857EB1A36}">
      <dsp:nvSpPr>
        <dsp:cNvPr id="0" name=""/>
        <dsp:cNvSpPr/>
      </dsp:nvSpPr>
      <dsp:spPr>
        <a:xfrm>
          <a:off x="378621" y="1337585"/>
          <a:ext cx="5300699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354" tIns="0" rIns="20035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ХЗОШ №41 – 15 учнів на 1 ПК</a:t>
          </a:r>
          <a:endParaRPr lang="uk-UA" sz="2800" kern="1200" dirty="0"/>
        </a:p>
      </dsp:txBody>
      <dsp:txXfrm>
        <a:off x="378621" y="1337585"/>
        <a:ext cx="5300699" cy="826560"/>
      </dsp:txXfrm>
    </dsp:sp>
    <dsp:sp modelId="{4FA4BE23-E5C3-464D-B27B-650752A24705}">
      <dsp:nvSpPr>
        <dsp:cNvPr id="0" name=""/>
        <dsp:cNvSpPr/>
      </dsp:nvSpPr>
      <dsp:spPr>
        <a:xfrm>
          <a:off x="0" y="3020946"/>
          <a:ext cx="757242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2E87E-B6F8-4AB7-AF1C-108D5CC2B6EC}">
      <dsp:nvSpPr>
        <dsp:cNvPr id="0" name=""/>
        <dsp:cNvSpPr/>
      </dsp:nvSpPr>
      <dsp:spPr>
        <a:xfrm>
          <a:off x="378621" y="2607666"/>
          <a:ext cx="5300699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354" tIns="0" rIns="20035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ХЗОШ №10 – 16 учнів на 1 ПК</a:t>
          </a:r>
          <a:endParaRPr lang="uk-UA" sz="2800" kern="1200" dirty="0"/>
        </a:p>
      </dsp:txBody>
      <dsp:txXfrm>
        <a:off x="378621" y="2607666"/>
        <a:ext cx="5300699" cy="826560"/>
      </dsp:txXfrm>
    </dsp:sp>
    <dsp:sp modelId="{12FD4372-8EA4-4160-86DC-5F7EE00B9AC0}">
      <dsp:nvSpPr>
        <dsp:cNvPr id="0" name=""/>
        <dsp:cNvSpPr/>
      </dsp:nvSpPr>
      <dsp:spPr>
        <a:xfrm>
          <a:off x="0" y="4291026"/>
          <a:ext cx="757242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88FC4-2E2C-4630-92F0-EDB1A6E64E36}">
      <dsp:nvSpPr>
        <dsp:cNvPr id="0" name=""/>
        <dsp:cNvSpPr/>
      </dsp:nvSpPr>
      <dsp:spPr>
        <a:xfrm>
          <a:off x="378621" y="3877746"/>
          <a:ext cx="5300699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354" tIns="0" rIns="20035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ХЗОШ №7 – 19 учнів на 1 ПК</a:t>
          </a:r>
          <a:endParaRPr lang="uk-UA" sz="2800" kern="1200" dirty="0"/>
        </a:p>
      </dsp:txBody>
      <dsp:txXfrm>
        <a:off x="378621" y="3877746"/>
        <a:ext cx="5300699" cy="82656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9AD4AE-780E-4A7B-BC29-CD3D63FCD2E8}">
      <dsp:nvSpPr>
        <dsp:cNvPr id="0" name=""/>
        <dsp:cNvSpPr/>
      </dsp:nvSpPr>
      <dsp:spPr>
        <a:xfrm rot="5400000">
          <a:off x="4749243" y="-1618683"/>
          <a:ext cx="1577217" cy="52120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ХЗОШ №№ 48, 53, 63</a:t>
          </a:r>
          <a:endParaRPr lang="uk-UA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ДНЗ №№ 24, 67, 349, 391, 420, 441;</a:t>
          </a:r>
          <a:endParaRPr lang="uk-UA" sz="2800" kern="1200" dirty="0"/>
        </a:p>
      </dsp:txBody>
      <dsp:txXfrm rot="5400000">
        <a:off x="4749243" y="-1618683"/>
        <a:ext cx="1577217" cy="5212096"/>
      </dsp:txXfrm>
    </dsp:sp>
    <dsp:sp modelId="{99AA3C59-5E0C-4A69-82BE-8109B63E6871}">
      <dsp:nvSpPr>
        <dsp:cNvPr id="0" name=""/>
        <dsp:cNvSpPr/>
      </dsp:nvSpPr>
      <dsp:spPr>
        <a:xfrm>
          <a:off x="0" y="0"/>
          <a:ext cx="2931804" cy="1971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ремонт покрівель </a:t>
          </a:r>
          <a:endParaRPr lang="uk-UA" sz="2800" kern="1200" dirty="0"/>
        </a:p>
      </dsp:txBody>
      <dsp:txXfrm>
        <a:off x="0" y="0"/>
        <a:ext cx="2931804" cy="1971521"/>
      </dsp:txXfrm>
    </dsp:sp>
    <dsp:sp modelId="{5D9F7D3C-27DC-473A-8C27-6ECB9E22DB4A}">
      <dsp:nvSpPr>
        <dsp:cNvPr id="0" name=""/>
        <dsp:cNvSpPr/>
      </dsp:nvSpPr>
      <dsp:spPr>
        <a:xfrm rot="5400000">
          <a:off x="4389434" y="611206"/>
          <a:ext cx="2286018" cy="52070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ХЗОШ 7,  10, 12, 34, 35, 41, 48, 53, 66, 120; </a:t>
          </a:r>
          <a:endParaRPr lang="uk-UA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ДНЗ 13, 31, 50, 52, 72, 122, 349, 535, 391</a:t>
          </a:r>
          <a:endParaRPr lang="uk-UA" sz="2800" kern="1200" dirty="0"/>
        </a:p>
      </dsp:txBody>
      <dsp:txXfrm rot="5400000">
        <a:off x="4389434" y="611206"/>
        <a:ext cx="2286018" cy="5207006"/>
      </dsp:txXfrm>
    </dsp:sp>
    <dsp:sp modelId="{AFB87E81-1D10-43E4-B81E-198C8DA97DF5}">
      <dsp:nvSpPr>
        <dsp:cNvPr id="0" name=""/>
        <dsp:cNvSpPr/>
      </dsp:nvSpPr>
      <dsp:spPr>
        <a:xfrm>
          <a:off x="0" y="2228949"/>
          <a:ext cx="2928940" cy="1971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заміна віконних рам на металопластикові </a:t>
          </a:r>
          <a:endParaRPr lang="uk-UA" sz="2800" kern="1200" dirty="0"/>
        </a:p>
      </dsp:txBody>
      <dsp:txXfrm>
        <a:off x="0" y="2228949"/>
        <a:ext cx="2928940" cy="1971521"/>
      </dsp:txXfrm>
    </dsp:sp>
    <dsp:sp modelId="{D7B66B6F-ED4F-4494-A32C-7F6079E53797}">
      <dsp:nvSpPr>
        <dsp:cNvPr id="0" name=""/>
        <dsp:cNvSpPr/>
      </dsp:nvSpPr>
      <dsp:spPr>
        <a:xfrm rot="5400000">
          <a:off x="4749243" y="2836007"/>
          <a:ext cx="1577217" cy="52120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ХЗОШ № 53</a:t>
          </a:r>
          <a:endParaRPr lang="uk-UA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ДНЗ № 31</a:t>
          </a:r>
          <a:endParaRPr lang="uk-UA" sz="2800" kern="1200" dirty="0"/>
        </a:p>
      </dsp:txBody>
      <dsp:txXfrm rot="5400000">
        <a:off x="4749243" y="2836007"/>
        <a:ext cx="1577217" cy="5212096"/>
      </dsp:txXfrm>
    </dsp:sp>
    <dsp:sp modelId="{6ED3AAFE-AE51-403A-8D83-097A59465822}">
      <dsp:nvSpPr>
        <dsp:cNvPr id="0" name=""/>
        <dsp:cNvSpPr/>
      </dsp:nvSpPr>
      <dsp:spPr>
        <a:xfrm>
          <a:off x="0" y="4456295"/>
          <a:ext cx="2931804" cy="1971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реконструкція огорожі  </a:t>
          </a:r>
          <a:endParaRPr lang="uk-UA" sz="2800" kern="1200" dirty="0"/>
        </a:p>
      </dsp:txBody>
      <dsp:txXfrm>
        <a:off x="0" y="4456295"/>
        <a:ext cx="2931804" cy="1971521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9AD4AE-780E-4A7B-BC29-CD3D63FCD2E8}">
      <dsp:nvSpPr>
        <dsp:cNvPr id="0" name=""/>
        <dsp:cNvSpPr/>
      </dsp:nvSpPr>
      <dsp:spPr>
        <a:xfrm rot="5400000">
          <a:off x="4979592" y="-786860"/>
          <a:ext cx="1602332" cy="35827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ХЗОШ №7, 10, 12, 34, 41, 53, 66, 120;</a:t>
          </a:r>
          <a:endParaRPr lang="uk-UA" sz="3200" dirty="0"/>
        </a:p>
      </dsp:txBody>
      <dsp:txXfrm rot="5400000">
        <a:off x="4979592" y="-786860"/>
        <a:ext cx="1602332" cy="3582704"/>
      </dsp:txXfrm>
    </dsp:sp>
    <dsp:sp modelId="{99AA3C59-5E0C-4A69-82BE-8109B63E6871}">
      <dsp:nvSpPr>
        <dsp:cNvPr id="0" name=""/>
        <dsp:cNvSpPr/>
      </dsp:nvSpPr>
      <dsp:spPr>
        <a:xfrm>
          <a:off x="317" y="10"/>
          <a:ext cx="3989088" cy="2002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noProof="0" dirty="0" smtClean="0"/>
            <a:t>реконструкція теплової мережі</a:t>
          </a:r>
          <a:endParaRPr lang="uk-UA" sz="3200" kern="1200" dirty="0" smtClean="0"/>
        </a:p>
      </dsp:txBody>
      <dsp:txXfrm>
        <a:off x="317" y="10"/>
        <a:ext cx="3989088" cy="2002915"/>
      </dsp:txXfrm>
    </dsp:sp>
    <dsp:sp modelId="{5D9F7D3C-27DC-473A-8C27-6ECB9E22DB4A}">
      <dsp:nvSpPr>
        <dsp:cNvPr id="0" name=""/>
        <dsp:cNvSpPr/>
      </dsp:nvSpPr>
      <dsp:spPr>
        <a:xfrm rot="5400000">
          <a:off x="5113147" y="1328032"/>
          <a:ext cx="1357319" cy="35590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ХЗОШ № 48</a:t>
          </a:r>
          <a:endParaRPr lang="uk-UA" sz="3200" dirty="0"/>
        </a:p>
      </dsp:txBody>
      <dsp:txXfrm rot="5400000">
        <a:off x="5113147" y="1328032"/>
        <a:ext cx="1357319" cy="3559041"/>
      </dsp:txXfrm>
    </dsp:sp>
    <dsp:sp modelId="{AFB87E81-1D10-43E4-B81E-198C8DA97DF5}">
      <dsp:nvSpPr>
        <dsp:cNvPr id="0" name=""/>
        <dsp:cNvSpPr/>
      </dsp:nvSpPr>
      <dsp:spPr>
        <a:xfrm>
          <a:off x="317" y="2106095"/>
          <a:ext cx="4011969" cy="2002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noProof="0" dirty="0" smtClean="0"/>
            <a:t>капітальний ремонт ганку</a:t>
          </a:r>
        </a:p>
      </dsp:txBody>
      <dsp:txXfrm>
        <a:off x="317" y="2106095"/>
        <a:ext cx="4011969" cy="2002915"/>
      </dsp:txXfrm>
    </dsp:sp>
    <dsp:sp modelId="{D7B66B6F-ED4F-4494-A32C-7F6079E53797}">
      <dsp:nvSpPr>
        <dsp:cNvPr id="0" name=""/>
        <dsp:cNvSpPr/>
      </dsp:nvSpPr>
      <dsp:spPr>
        <a:xfrm rot="5400000">
          <a:off x="4990000" y="3431093"/>
          <a:ext cx="1602332" cy="35590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/>
            <a:t>ХЗОШ № 53</a:t>
          </a:r>
          <a:endParaRPr lang="uk-UA" sz="3200" kern="1200" dirty="0"/>
        </a:p>
      </dsp:txBody>
      <dsp:txXfrm rot="5400000">
        <a:off x="4990000" y="3431093"/>
        <a:ext cx="1602332" cy="3559041"/>
      </dsp:txXfrm>
    </dsp:sp>
    <dsp:sp modelId="{6ED3AAFE-AE51-403A-8D83-097A59465822}">
      <dsp:nvSpPr>
        <dsp:cNvPr id="0" name=""/>
        <dsp:cNvSpPr/>
      </dsp:nvSpPr>
      <dsp:spPr>
        <a:xfrm>
          <a:off x="317" y="4209156"/>
          <a:ext cx="4011328" cy="2002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noProof="0" dirty="0" smtClean="0"/>
            <a:t>встановлення спортивного стадіону</a:t>
          </a:r>
        </a:p>
      </dsp:txBody>
      <dsp:txXfrm>
        <a:off x="317" y="4209156"/>
        <a:ext cx="4011328" cy="200291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9AD4AE-780E-4A7B-BC29-CD3D63FCD2E8}">
      <dsp:nvSpPr>
        <dsp:cNvPr id="0" name=""/>
        <dsp:cNvSpPr/>
      </dsp:nvSpPr>
      <dsp:spPr>
        <a:xfrm rot="5400000">
          <a:off x="4836725" y="-928843"/>
          <a:ext cx="1602332" cy="38666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/>
            <a:t>ДНЗ №96</a:t>
          </a:r>
          <a:endParaRPr lang="uk-UA" sz="3200" kern="1200" dirty="0"/>
        </a:p>
      </dsp:txBody>
      <dsp:txXfrm rot="5400000">
        <a:off x="4836725" y="-928843"/>
        <a:ext cx="1602332" cy="3866671"/>
      </dsp:txXfrm>
    </dsp:sp>
    <dsp:sp modelId="{99AA3C59-5E0C-4A69-82BE-8109B63E6871}">
      <dsp:nvSpPr>
        <dsp:cNvPr id="0" name=""/>
        <dsp:cNvSpPr/>
      </dsp:nvSpPr>
      <dsp:spPr>
        <a:xfrm>
          <a:off x="1201" y="10"/>
          <a:ext cx="3703354" cy="2002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відновлення групового приміщення</a:t>
          </a:r>
          <a:endParaRPr lang="uk-UA" sz="3200" kern="1200" dirty="0"/>
        </a:p>
      </dsp:txBody>
      <dsp:txXfrm>
        <a:off x="1201" y="10"/>
        <a:ext cx="3703354" cy="2002915"/>
      </dsp:txXfrm>
    </dsp:sp>
    <dsp:sp modelId="{5D9F7D3C-27DC-473A-8C27-6ECB9E22DB4A}">
      <dsp:nvSpPr>
        <dsp:cNvPr id="0" name=""/>
        <dsp:cNvSpPr/>
      </dsp:nvSpPr>
      <dsp:spPr>
        <a:xfrm rot="5400000">
          <a:off x="4847754" y="1186049"/>
          <a:ext cx="1602332" cy="38430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/>
            <a:t>Усі ДНЗ</a:t>
          </a:r>
          <a:endParaRPr lang="uk-UA" sz="3200" kern="1200" dirty="0"/>
        </a:p>
      </dsp:txBody>
      <dsp:txXfrm rot="5400000">
        <a:off x="4847754" y="1186049"/>
        <a:ext cx="1602332" cy="3843007"/>
      </dsp:txXfrm>
    </dsp:sp>
    <dsp:sp modelId="{AFB87E81-1D10-43E4-B81E-198C8DA97DF5}">
      <dsp:nvSpPr>
        <dsp:cNvPr id="0" name=""/>
        <dsp:cNvSpPr/>
      </dsp:nvSpPr>
      <dsp:spPr>
        <a:xfrm>
          <a:off x="1201" y="2106095"/>
          <a:ext cx="3726215" cy="2002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встановлення ігрових майданчиків </a:t>
          </a:r>
          <a:endParaRPr lang="uk-UA" sz="3200" kern="1200" dirty="0"/>
        </a:p>
      </dsp:txBody>
      <dsp:txXfrm>
        <a:off x="1201" y="2106095"/>
        <a:ext cx="3726215" cy="2002915"/>
      </dsp:txXfrm>
    </dsp:sp>
    <dsp:sp modelId="{D7B66B6F-ED4F-4494-A32C-7F6079E53797}">
      <dsp:nvSpPr>
        <dsp:cNvPr id="0" name=""/>
        <dsp:cNvSpPr/>
      </dsp:nvSpPr>
      <dsp:spPr>
        <a:xfrm rot="5400000">
          <a:off x="4846219" y="3289110"/>
          <a:ext cx="1602332" cy="38430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/>
            <a:t>ХЗОШ № 10, ХСШ №66, ХЗОШ №7</a:t>
          </a:r>
          <a:endParaRPr lang="uk-UA" sz="3200" kern="1200" dirty="0"/>
        </a:p>
      </dsp:txBody>
      <dsp:txXfrm rot="5400000">
        <a:off x="4846219" y="3289110"/>
        <a:ext cx="1602332" cy="3843007"/>
      </dsp:txXfrm>
    </dsp:sp>
    <dsp:sp modelId="{6ED3AAFE-AE51-403A-8D83-097A59465822}">
      <dsp:nvSpPr>
        <dsp:cNvPr id="0" name=""/>
        <dsp:cNvSpPr/>
      </dsp:nvSpPr>
      <dsp:spPr>
        <a:xfrm>
          <a:off x="1201" y="4209156"/>
          <a:ext cx="3724681" cy="2002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встановлення комп’ютерних класів </a:t>
          </a:r>
          <a:endParaRPr lang="uk-UA" sz="3200" kern="1200" dirty="0"/>
        </a:p>
      </dsp:txBody>
      <dsp:txXfrm>
        <a:off x="1201" y="4209156"/>
        <a:ext cx="3724681" cy="20029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CCEB56-31B6-4AB2-B7BF-FEDD371F571F}">
      <dsp:nvSpPr>
        <dsp:cNvPr id="0" name=""/>
        <dsp:cNvSpPr/>
      </dsp:nvSpPr>
      <dsp:spPr>
        <a:xfrm>
          <a:off x="0" y="357191"/>
          <a:ext cx="6929486" cy="12544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7805" tIns="562356" rIns="537805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/>
            <a:t>Наповнюваність – 28,8</a:t>
          </a:r>
          <a:endParaRPr lang="uk-UA" sz="3200" kern="1200" dirty="0"/>
        </a:p>
      </dsp:txBody>
      <dsp:txXfrm>
        <a:off x="0" y="357191"/>
        <a:ext cx="6929486" cy="1254487"/>
      </dsp:txXfrm>
    </dsp:sp>
    <dsp:sp modelId="{67D5EC16-E47B-4527-98FF-9C5254BB7293}">
      <dsp:nvSpPr>
        <dsp:cNvPr id="0" name=""/>
        <dsp:cNvSpPr/>
      </dsp:nvSpPr>
      <dsp:spPr>
        <a:xfrm>
          <a:off x="346474" y="24323"/>
          <a:ext cx="5743594" cy="79704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83343" tIns="0" rIns="18334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Загальна кількість груп -141</a:t>
          </a:r>
          <a:endParaRPr lang="uk-UA" sz="3200" kern="1200" dirty="0"/>
        </a:p>
      </dsp:txBody>
      <dsp:txXfrm>
        <a:off x="346474" y="24323"/>
        <a:ext cx="5743594" cy="797040"/>
      </dsp:txXfrm>
    </dsp:sp>
    <dsp:sp modelId="{A2C9BEE2-33ED-40EE-96D5-84C8F53FBC73}">
      <dsp:nvSpPr>
        <dsp:cNvPr id="0" name=""/>
        <dsp:cNvSpPr/>
      </dsp:nvSpPr>
      <dsp:spPr>
        <a:xfrm>
          <a:off x="0" y="2221651"/>
          <a:ext cx="6929486" cy="12544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7805" tIns="562356" rIns="537805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/>
            <a:t>Наповнюваність – 19,8</a:t>
          </a:r>
          <a:endParaRPr lang="uk-UA" sz="3200" kern="1200" dirty="0"/>
        </a:p>
      </dsp:txBody>
      <dsp:txXfrm>
        <a:off x="0" y="2221651"/>
        <a:ext cx="6929486" cy="1254487"/>
      </dsp:txXfrm>
    </dsp:sp>
    <dsp:sp modelId="{51B13F8D-2B2F-40CC-AC53-CC424B3A5A87}">
      <dsp:nvSpPr>
        <dsp:cNvPr id="0" name=""/>
        <dsp:cNvSpPr/>
      </dsp:nvSpPr>
      <dsp:spPr>
        <a:xfrm>
          <a:off x="346474" y="1823131"/>
          <a:ext cx="5743546" cy="79704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83343" tIns="0" rIns="18334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Груп дітей раннього віку - 28</a:t>
          </a:r>
          <a:endParaRPr lang="uk-UA" sz="3200" kern="1200" dirty="0"/>
        </a:p>
      </dsp:txBody>
      <dsp:txXfrm>
        <a:off x="346474" y="1823131"/>
        <a:ext cx="5743546" cy="7970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CCEB56-31B6-4AB2-B7BF-FEDD371F571F}">
      <dsp:nvSpPr>
        <dsp:cNvPr id="0" name=""/>
        <dsp:cNvSpPr/>
      </dsp:nvSpPr>
      <dsp:spPr>
        <a:xfrm>
          <a:off x="0" y="300159"/>
          <a:ext cx="7072362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894" tIns="395732" rIns="548894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/>
            <a:t>98,2%</a:t>
          </a:r>
          <a:endParaRPr lang="uk-UA" sz="3200" kern="1200" dirty="0"/>
        </a:p>
      </dsp:txBody>
      <dsp:txXfrm>
        <a:off x="0" y="300159"/>
        <a:ext cx="7072362" cy="1077300"/>
      </dsp:txXfrm>
    </dsp:sp>
    <dsp:sp modelId="{67D5EC16-E47B-4527-98FF-9C5254BB7293}">
      <dsp:nvSpPr>
        <dsp:cNvPr id="0" name=""/>
        <dsp:cNvSpPr/>
      </dsp:nvSpPr>
      <dsp:spPr>
        <a:xfrm>
          <a:off x="353618" y="19719"/>
          <a:ext cx="5486462" cy="56088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87123" tIns="0" rIns="18712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Відвідують ДНЗ 2812 дітей</a:t>
          </a:r>
          <a:endParaRPr lang="uk-UA" sz="3200" kern="1200" dirty="0"/>
        </a:p>
      </dsp:txBody>
      <dsp:txXfrm>
        <a:off x="353618" y="19719"/>
        <a:ext cx="5486462" cy="560880"/>
      </dsp:txXfrm>
    </dsp:sp>
    <dsp:sp modelId="{A2C9BEE2-33ED-40EE-96D5-84C8F53FBC73}">
      <dsp:nvSpPr>
        <dsp:cNvPr id="0" name=""/>
        <dsp:cNvSpPr/>
      </dsp:nvSpPr>
      <dsp:spPr>
        <a:xfrm>
          <a:off x="0" y="1760500"/>
          <a:ext cx="7072362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894" tIns="395732" rIns="548894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/>
            <a:t>21%</a:t>
          </a:r>
          <a:endParaRPr lang="uk-UA" sz="3200" kern="1200" dirty="0"/>
        </a:p>
      </dsp:txBody>
      <dsp:txXfrm>
        <a:off x="0" y="1760500"/>
        <a:ext cx="7072362" cy="1077300"/>
      </dsp:txXfrm>
    </dsp:sp>
    <dsp:sp modelId="{51B13F8D-2B2F-40CC-AC53-CC424B3A5A87}">
      <dsp:nvSpPr>
        <dsp:cNvPr id="0" name=""/>
        <dsp:cNvSpPr/>
      </dsp:nvSpPr>
      <dsp:spPr>
        <a:xfrm>
          <a:off x="353618" y="1480060"/>
          <a:ext cx="4950653" cy="56088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87123" tIns="0" rIns="18712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Дітей раннього віку - 426</a:t>
          </a:r>
          <a:endParaRPr lang="uk-UA" sz="3200" kern="1200" dirty="0"/>
        </a:p>
      </dsp:txBody>
      <dsp:txXfrm>
        <a:off x="353618" y="1480060"/>
        <a:ext cx="4950653" cy="5608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CCEB56-31B6-4AB2-B7BF-FEDD371F571F}">
      <dsp:nvSpPr>
        <dsp:cNvPr id="0" name=""/>
        <dsp:cNvSpPr/>
      </dsp:nvSpPr>
      <dsp:spPr>
        <a:xfrm>
          <a:off x="0" y="465638"/>
          <a:ext cx="7936463" cy="1318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958" tIns="645668" rIns="615958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100" kern="1200" dirty="0" smtClean="0"/>
            <a:t>98,2%</a:t>
          </a:r>
          <a:endParaRPr lang="uk-UA" sz="3100" kern="1200" dirty="0"/>
        </a:p>
      </dsp:txBody>
      <dsp:txXfrm>
        <a:off x="0" y="465638"/>
        <a:ext cx="7936463" cy="1318275"/>
      </dsp:txXfrm>
    </dsp:sp>
    <dsp:sp modelId="{67D5EC16-E47B-4527-98FF-9C5254BB7293}">
      <dsp:nvSpPr>
        <dsp:cNvPr id="0" name=""/>
        <dsp:cNvSpPr/>
      </dsp:nvSpPr>
      <dsp:spPr>
        <a:xfrm>
          <a:off x="396823" y="8078"/>
          <a:ext cx="5555524" cy="91512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9986" tIns="0" rIns="209986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Відвідують ДНЗ 2812 дітей</a:t>
          </a:r>
          <a:endParaRPr lang="uk-UA" sz="3100" kern="1200" dirty="0"/>
        </a:p>
      </dsp:txBody>
      <dsp:txXfrm>
        <a:off x="396823" y="8078"/>
        <a:ext cx="5555524" cy="915120"/>
      </dsp:txXfrm>
    </dsp:sp>
    <dsp:sp modelId="{A2C9BEE2-33ED-40EE-96D5-84C8F53FBC73}">
      <dsp:nvSpPr>
        <dsp:cNvPr id="0" name=""/>
        <dsp:cNvSpPr/>
      </dsp:nvSpPr>
      <dsp:spPr>
        <a:xfrm>
          <a:off x="0" y="2408873"/>
          <a:ext cx="7936463" cy="1318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958" tIns="645668" rIns="615958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100" kern="1200" dirty="0" smtClean="0"/>
            <a:t>21%</a:t>
          </a:r>
          <a:endParaRPr lang="uk-UA" sz="3100" kern="1200" dirty="0"/>
        </a:p>
      </dsp:txBody>
      <dsp:txXfrm>
        <a:off x="0" y="2408873"/>
        <a:ext cx="7936463" cy="1318275"/>
      </dsp:txXfrm>
    </dsp:sp>
    <dsp:sp modelId="{51B13F8D-2B2F-40CC-AC53-CC424B3A5A87}">
      <dsp:nvSpPr>
        <dsp:cNvPr id="0" name=""/>
        <dsp:cNvSpPr/>
      </dsp:nvSpPr>
      <dsp:spPr>
        <a:xfrm>
          <a:off x="396823" y="1951313"/>
          <a:ext cx="5555524" cy="91512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09986" tIns="0" rIns="209986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Дітей раннього віку - 426</a:t>
          </a:r>
          <a:endParaRPr lang="uk-UA" sz="3100" kern="1200" dirty="0"/>
        </a:p>
      </dsp:txBody>
      <dsp:txXfrm>
        <a:off x="396823" y="1951313"/>
        <a:ext cx="5555524" cy="9151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CCEB56-31B6-4AB2-B7BF-FEDD371F571F}">
      <dsp:nvSpPr>
        <dsp:cNvPr id="0" name=""/>
        <dsp:cNvSpPr/>
      </dsp:nvSpPr>
      <dsp:spPr>
        <a:xfrm>
          <a:off x="0" y="625516"/>
          <a:ext cx="2879844" cy="1549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817" tIns="853948" rIns="476817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/>
            <a:t>78</a:t>
          </a:r>
          <a:endParaRPr lang="uk-UA" sz="3200" kern="1200" dirty="0"/>
        </a:p>
      </dsp:txBody>
      <dsp:txXfrm>
        <a:off x="0" y="625516"/>
        <a:ext cx="2879844" cy="1549800"/>
      </dsp:txXfrm>
    </dsp:sp>
    <dsp:sp modelId="{67D5EC16-E47B-4527-98FF-9C5254BB7293}">
      <dsp:nvSpPr>
        <dsp:cNvPr id="0" name=""/>
        <dsp:cNvSpPr/>
      </dsp:nvSpPr>
      <dsp:spPr>
        <a:xfrm>
          <a:off x="307183" y="20356"/>
          <a:ext cx="4300567" cy="121032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2551" tIns="0" rIns="16255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Учнів ЗНЗ</a:t>
          </a:r>
          <a:endParaRPr lang="uk-UA" sz="3200" kern="1200" dirty="0"/>
        </a:p>
      </dsp:txBody>
      <dsp:txXfrm>
        <a:off x="307183" y="20356"/>
        <a:ext cx="4300567" cy="1210320"/>
      </dsp:txXfrm>
    </dsp:sp>
    <dsp:sp modelId="{A2C9BEE2-33ED-40EE-96D5-84C8F53FBC73}">
      <dsp:nvSpPr>
        <dsp:cNvPr id="0" name=""/>
        <dsp:cNvSpPr/>
      </dsp:nvSpPr>
      <dsp:spPr>
        <a:xfrm>
          <a:off x="0" y="3001876"/>
          <a:ext cx="3647802" cy="1549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817" tIns="853948" rIns="476817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/>
            <a:t>126</a:t>
          </a:r>
          <a:endParaRPr lang="uk-UA" sz="3200" kern="1200" dirty="0"/>
        </a:p>
      </dsp:txBody>
      <dsp:txXfrm>
        <a:off x="0" y="3001876"/>
        <a:ext cx="3647802" cy="1549800"/>
      </dsp:txXfrm>
    </dsp:sp>
    <dsp:sp modelId="{51B13F8D-2B2F-40CC-AC53-CC424B3A5A87}">
      <dsp:nvSpPr>
        <dsp:cNvPr id="0" name=""/>
        <dsp:cNvSpPr/>
      </dsp:nvSpPr>
      <dsp:spPr>
        <a:xfrm>
          <a:off x="307183" y="2396716"/>
          <a:ext cx="4300567" cy="121032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2551" tIns="0" rIns="16255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Вихованців ДНЗ</a:t>
          </a:r>
          <a:endParaRPr lang="uk-UA" sz="3200" kern="1200" dirty="0"/>
        </a:p>
      </dsp:txBody>
      <dsp:txXfrm>
        <a:off x="307183" y="2396716"/>
        <a:ext cx="4300567" cy="12103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CCEB56-31B6-4AB2-B7BF-FEDD371F571F}">
      <dsp:nvSpPr>
        <dsp:cNvPr id="0" name=""/>
        <dsp:cNvSpPr/>
      </dsp:nvSpPr>
      <dsp:spPr>
        <a:xfrm>
          <a:off x="0" y="127692"/>
          <a:ext cx="6661559" cy="16020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6616" tIns="999744" rIns="57661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Вища та І </a:t>
          </a:r>
          <a:r>
            <a:rPr lang="uk-UA" sz="2800" kern="1200" dirty="0" err="1" smtClean="0"/>
            <a:t>кв.категорії</a:t>
          </a:r>
          <a:r>
            <a:rPr lang="uk-UA" sz="2800" kern="1200" dirty="0" smtClean="0"/>
            <a:t> – 57,5%</a:t>
          </a:r>
          <a:endParaRPr lang="uk-UA" sz="2800" kern="1200" dirty="0"/>
        </a:p>
      </dsp:txBody>
      <dsp:txXfrm>
        <a:off x="0" y="127692"/>
        <a:ext cx="6661559" cy="1602003"/>
      </dsp:txXfrm>
    </dsp:sp>
    <dsp:sp modelId="{67D5EC16-E47B-4527-98FF-9C5254BB7293}">
      <dsp:nvSpPr>
        <dsp:cNvPr id="0" name=""/>
        <dsp:cNvSpPr/>
      </dsp:nvSpPr>
      <dsp:spPr>
        <a:xfrm>
          <a:off x="353701" y="273185"/>
          <a:ext cx="7074029" cy="79914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У ЗНЗ – 424 педагогічних працівників</a:t>
          </a:r>
          <a:endParaRPr lang="uk-UA" sz="2800" kern="1200" dirty="0"/>
        </a:p>
      </dsp:txBody>
      <dsp:txXfrm>
        <a:off x="353701" y="273185"/>
        <a:ext cx="7074029" cy="79914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CCEB56-31B6-4AB2-B7BF-FEDD371F571F}">
      <dsp:nvSpPr>
        <dsp:cNvPr id="0" name=""/>
        <dsp:cNvSpPr/>
      </dsp:nvSpPr>
      <dsp:spPr>
        <a:xfrm>
          <a:off x="0" y="20535"/>
          <a:ext cx="3779153" cy="16020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19" tIns="999744" rIns="32711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70 %</a:t>
          </a:r>
          <a:endParaRPr lang="uk-UA" sz="2800" kern="1200" dirty="0"/>
        </a:p>
      </dsp:txBody>
      <dsp:txXfrm>
        <a:off x="0" y="20535"/>
        <a:ext cx="3779153" cy="1602003"/>
      </dsp:txXfrm>
    </dsp:sp>
    <dsp:sp modelId="{67D5EC16-E47B-4527-98FF-9C5254BB7293}">
      <dsp:nvSpPr>
        <dsp:cNvPr id="0" name=""/>
        <dsp:cNvSpPr/>
      </dsp:nvSpPr>
      <dsp:spPr>
        <a:xfrm>
          <a:off x="210742" y="166028"/>
          <a:ext cx="3407168" cy="79914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1518" tIns="0" rIns="11151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Вища освіта</a:t>
          </a:r>
          <a:endParaRPr lang="uk-UA" sz="2800" kern="1200" dirty="0"/>
        </a:p>
      </dsp:txBody>
      <dsp:txXfrm>
        <a:off x="210742" y="166028"/>
        <a:ext cx="3407168" cy="79914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CCEB56-31B6-4AB2-B7BF-FEDD371F571F}">
      <dsp:nvSpPr>
        <dsp:cNvPr id="0" name=""/>
        <dsp:cNvSpPr/>
      </dsp:nvSpPr>
      <dsp:spPr>
        <a:xfrm>
          <a:off x="0" y="91973"/>
          <a:ext cx="3779153" cy="16020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19" tIns="999744" rIns="32711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78 педагогів - 29 %</a:t>
          </a:r>
          <a:endParaRPr lang="uk-UA" sz="2800" kern="1200" dirty="0"/>
        </a:p>
      </dsp:txBody>
      <dsp:txXfrm>
        <a:off x="0" y="91973"/>
        <a:ext cx="3779153" cy="1602003"/>
      </dsp:txXfrm>
    </dsp:sp>
    <dsp:sp modelId="{67D5EC16-E47B-4527-98FF-9C5254BB7293}">
      <dsp:nvSpPr>
        <dsp:cNvPr id="0" name=""/>
        <dsp:cNvSpPr/>
      </dsp:nvSpPr>
      <dsp:spPr>
        <a:xfrm>
          <a:off x="210742" y="237466"/>
          <a:ext cx="3407168" cy="79914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1518" tIns="0" rIns="11151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Вища та І категорії</a:t>
          </a:r>
          <a:endParaRPr lang="uk-UA" sz="2800" kern="1200" dirty="0"/>
        </a:p>
      </dsp:txBody>
      <dsp:txXfrm>
        <a:off x="210742" y="237466"/>
        <a:ext cx="3407168" cy="79914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CCEB56-31B6-4AB2-B7BF-FEDD371F571F}">
      <dsp:nvSpPr>
        <dsp:cNvPr id="0" name=""/>
        <dsp:cNvSpPr/>
      </dsp:nvSpPr>
      <dsp:spPr>
        <a:xfrm>
          <a:off x="0" y="192878"/>
          <a:ext cx="5444543" cy="19716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1273" tIns="916432" rIns="471273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Старший вихователь – 3</a:t>
          </a:r>
          <a:endParaRPr lang="uk-UA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Вихователь-методист - 40 </a:t>
          </a:r>
          <a:endParaRPr lang="uk-UA" sz="2800" kern="1200" dirty="0"/>
        </a:p>
      </dsp:txBody>
      <dsp:txXfrm>
        <a:off x="0" y="192878"/>
        <a:ext cx="5444543" cy="1971696"/>
      </dsp:txXfrm>
    </dsp:sp>
    <dsp:sp modelId="{67D5EC16-E47B-4527-98FF-9C5254BB7293}">
      <dsp:nvSpPr>
        <dsp:cNvPr id="0" name=""/>
        <dsp:cNvSpPr/>
      </dsp:nvSpPr>
      <dsp:spPr>
        <a:xfrm>
          <a:off x="303611" y="338372"/>
          <a:ext cx="4908632" cy="79914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0661" tIns="0" rIns="16066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Звання</a:t>
          </a:r>
          <a:endParaRPr lang="uk-UA" sz="2800" kern="1200" dirty="0"/>
        </a:p>
      </dsp:txBody>
      <dsp:txXfrm>
        <a:off x="303611" y="338372"/>
        <a:ext cx="4908632" cy="799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37F53-0F58-4348-9B2D-6A52461982D0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C24D6-50EF-4F13-B9CC-C6F618580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B1A89-C65B-4933-8764-6AEADE561332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EC978-4498-4084-BA49-532C0FBDB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35F28-FFD4-48C9-AFE4-29FECDFF3E37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EEADC-DCDD-490A-B31E-851C537FC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C5B9A-4F71-4641-8457-6F4FA60D5FDF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24CA-00A8-4DDD-8AC3-18F95A9AA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CEC1E-7682-4A00-BF6B-113F416BFA99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CAF3E-187C-4743-8E37-EF34E9865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099D1-17F7-4A15-B48E-324FAD0EBBFA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C5C96-E56C-4948-A489-84B157085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F3966-2569-4CF2-AD68-9C90B86AF403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3411E-30F1-428A-ADA2-F53822DEE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D2295-C065-491B-BE7A-77016F7BB7E8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59D2B-E56F-4F57-9477-04C38B51A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89933-A2D0-44D8-B0CA-BE441A2D207B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1F6B7-30BC-44E9-A601-5CF3AC061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AC933-0F4E-4FE7-87A1-39EEC87C86C5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0E8C1-FE13-45C0-8C0D-93963559F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10A71-C2A9-40C8-8760-4C140070DADA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F5D55-B275-4AC6-A03D-0B9682D56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FEEB9-8C60-4945-AE77-D4E424EA6A38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72198-D877-4B89-A29A-460BADB60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8F5D-B886-4F77-AF73-74802ADF5FDB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5AF35-9E52-47DC-8078-8B9D9F647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28542-0341-47B0-A1ED-AE2E7800678A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997BB-49AF-4D78-B824-14C6CE8FF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453D5-5B90-4F49-BC85-D68DF72C766C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2204A-19F6-49CF-B2DC-89BF9FA89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48A45-10B7-4CB8-ADF6-40A0C89919B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7727A-3E61-46EC-98E1-A703051FE8D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5066-1997-47DB-864E-C01916E09D3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AA19D-6335-44ED-B3DF-8A8A24BFBCE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5EBFF-7E84-44F8-9061-2F43D42524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3D69C-7E3F-4D92-A6E2-3CD3F26E7C9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DD65-04C0-4641-8B76-10E5ABCB3B7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8F296-5074-4FED-8DDE-6EA77628E9D1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60FE-309B-4287-8AF1-434859346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55F13-3968-4247-B667-DF4CC1090E0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EB59A-9BC6-4C4A-8F73-6D8EE7C4D5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63ED9-63F1-40D8-9BE0-FE6DBF154C2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39991-3049-4BF3-867D-6148061832D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1C377-87E1-4E25-8573-DF75C3D14E0D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F16ED-98DC-402C-8BDF-459C079E5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5A5C7-C5E8-47E5-B05C-A1BB94EEF9A6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B03BA-199A-4BB0-893D-8C9F57BDB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81ECA-DDA6-4562-A01C-AC5569481875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FD2BE-0CCF-45EA-BA11-DE4783172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FE060-8B3D-402C-BED7-BEE3CB1DC74E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71893-D0D2-47D3-93DC-3F73FC25D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EC09F-F5A0-49F7-BA9E-CC78E12E0B22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79655-726E-441A-A6FD-E8063831F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B201A-58D5-4B94-AF34-CFE228B067E1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47C43-6372-4FD2-A403-10175B344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84F9F3-73A0-4445-B147-F865F8250E5E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8FDBF4-0546-42D8-93CE-AD3C95CC1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D8D0E0-20DB-4DD1-80CA-4B59FC659085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F9CED5-BC59-4068-94EC-E59B5B8FF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487" name="Рисунок 14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>
    <p:strips dir="rd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0F1FF72-8E29-4903-BB2D-5E848A8CB00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2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3.xls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Microsoft_Office_Excel_97-20034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_____Microsoft_Office_Excel5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Microsoft_Office_Excel_97-20036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oleObject" Target="../embeddings/__________Microsoft_Office_Excel8.xls"/><Relationship Id="rId4" Type="http://schemas.openxmlformats.org/officeDocument/2006/relationships/oleObject" Target="../embeddings/__________Microsoft_Office_Excel7.xls"/><Relationship Id="rId9" Type="http://schemas.microsoft.com/office/2007/relationships/diagramDrawing" Target="../diagrams/drawing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__________Microsoft_Office_Excel9.xls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__________Microsoft_Office_Excel10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__________Microsoft_Office_Excel11.xls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__________Microsoft_Office_Excel12.xls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__________Microsoft_Office_Excel13.xls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image" Target="../media/image5.jpeg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4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__________Microsoft_Office_Excel14.xls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 descr="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786188" y="4857750"/>
            <a:ext cx="5048250" cy="1487488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uk-UA" sz="2800" b="1" smtClean="0">
                <a:solidFill>
                  <a:srgbClr val="600000"/>
                </a:solidFill>
              </a:rPr>
              <a:t>Нижник О.С.,</a:t>
            </a:r>
          </a:p>
          <a:p>
            <a:pPr algn="r" eaLnBrk="1" hangingPunct="1">
              <a:lnSpc>
                <a:spcPct val="80000"/>
              </a:lnSpc>
            </a:pPr>
            <a:r>
              <a:rPr lang="uk-UA" sz="2800" b="1" smtClean="0">
                <a:solidFill>
                  <a:srgbClr val="600000"/>
                </a:solidFill>
              </a:rPr>
              <a:t>Начальник Управління освіти адміністрації Червонозаводського району</a:t>
            </a:r>
            <a:endParaRPr lang="ru-RU" sz="2800" b="1" smtClean="0">
              <a:solidFill>
                <a:srgbClr val="6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0125" y="428625"/>
            <a:ext cx="7143750" cy="364331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Про </a:t>
            </a:r>
            <a:r>
              <a:rPr lang="ru-RU" sz="3600" b="1" dirty="0" err="1">
                <a:solidFill>
                  <a:srgbClr val="1E0000"/>
                </a:solidFill>
                <a:latin typeface="+mj-lt"/>
                <a:ea typeface="+mj-ea"/>
                <a:cs typeface="+mj-cs"/>
              </a:rPr>
              <a:t>підсумки</a:t>
            </a: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 err="1">
                <a:solidFill>
                  <a:srgbClr val="1E0000"/>
                </a:solidFill>
                <a:latin typeface="+mj-lt"/>
                <a:ea typeface="+mj-ea"/>
                <a:cs typeface="+mj-cs"/>
              </a:rPr>
              <a:t>розвитку</a:t>
            </a: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 err="1">
                <a:solidFill>
                  <a:srgbClr val="1E0000"/>
                </a:solidFill>
                <a:latin typeface="+mj-lt"/>
                <a:ea typeface="+mj-ea"/>
                <a:cs typeface="+mj-cs"/>
              </a:rPr>
              <a:t>освіти</a:t>
            </a: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 району</a:t>
            </a:r>
            <a:b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</a:b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у 2015/2016 </a:t>
            </a:r>
            <a:r>
              <a:rPr lang="ru-RU" sz="3600" b="1" dirty="0" err="1">
                <a:solidFill>
                  <a:srgbClr val="1E0000"/>
                </a:solidFill>
                <a:latin typeface="+mj-lt"/>
                <a:ea typeface="+mj-ea"/>
                <a:cs typeface="+mj-cs"/>
              </a:rPr>
              <a:t>навчальному</a:t>
            </a: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 err="1">
                <a:solidFill>
                  <a:srgbClr val="1E0000"/>
                </a:solidFill>
                <a:latin typeface="+mj-lt"/>
                <a:ea typeface="+mj-ea"/>
                <a:cs typeface="+mj-cs"/>
              </a:rPr>
              <a:t>році</a:t>
            </a: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 та</a:t>
            </a:r>
            <a:b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</a:br>
            <a:r>
              <a:rPr lang="ru-RU" sz="3600" b="1" dirty="0" err="1">
                <a:solidFill>
                  <a:srgbClr val="1E0000"/>
                </a:solidFill>
                <a:latin typeface="+mj-lt"/>
                <a:ea typeface="+mj-ea"/>
                <a:cs typeface="+mj-cs"/>
              </a:rPr>
              <a:t>завдання</a:t>
            </a: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 на </a:t>
            </a: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2016/2017 </a:t>
            </a:r>
            <a:r>
              <a:rPr lang="ru-RU" sz="3600" b="1" dirty="0" err="1">
                <a:solidFill>
                  <a:srgbClr val="1E0000"/>
                </a:solidFill>
                <a:latin typeface="+mj-lt"/>
                <a:ea typeface="+mj-ea"/>
                <a:cs typeface="+mj-cs"/>
              </a:rPr>
              <a:t>навчальний</a:t>
            </a: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 err="1">
                <a:solidFill>
                  <a:srgbClr val="1E0000"/>
                </a:solidFill>
                <a:latin typeface="+mj-lt"/>
                <a:ea typeface="+mj-ea"/>
                <a:cs typeface="+mj-cs"/>
              </a:rPr>
              <a:t>рік</a:t>
            </a: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  </a:t>
            </a:r>
            <a:endParaRPr lang="uk-UA" sz="3600" b="1" dirty="0">
              <a:solidFill>
                <a:srgbClr val="1E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4" name="Схема 3"/>
          <p:cNvGraphicFramePr/>
          <p:nvPr/>
        </p:nvGraphicFramePr>
        <p:xfrm>
          <a:off x="1500166" y="214290"/>
          <a:ext cx="6929486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857356" y="3857628"/>
          <a:ext cx="7072362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0595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357313" y="1714500"/>
            <a:ext cx="7500937" cy="2428875"/>
          </a:xfrm>
        </p:spPr>
        <p:txBody>
          <a:bodyPr/>
          <a:lstStyle/>
          <a:p>
            <a:pPr eaLnBrk="1" hangingPunct="1"/>
            <a:r>
              <a:rPr lang="uk-UA" sz="3600" b="1" smtClean="0"/>
              <a:t>Дякую за увагу!</a:t>
            </a:r>
            <a:endParaRPr lang="ru-RU" sz="3600" b="1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Рисунок 3" descr="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000125" y="428625"/>
            <a:ext cx="7143750" cy="364331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Про </a:t>
            </a:r>
            <a:r>
              <a:rPr lang="ru-RU" sz="3600" b="1" dirty="0" err="1">
                <a:solidFill>
                  <a:srgbClr val="1E0000"/>
                </a:solidFill>
                <a:latin typeface="+mj-lt"/>
                <a:ea typeface="+mj-ea"/>
                <a:cs typeface="+mj-cs"/>
              </a:rPr>
              <a:t>підсумки</a:t>
            </a: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 err="1">
                <a:solidFill>
                  <a:srgbClr val="1E0000"/>
                </a:solidFill>
                <a:latin typeface="+mj-lt"/>
                <a:ea typeface="+mj-ea"/>
                <a:cs typeface="+mj-cs"/>
              </a:rPr>
              <a:t>розвитку</a:t>
            </a: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 err="1">
                <a:solidFill>
                  <a:srgbClr val="1E0000"/>
                </a:solidFill>
                <a:latin typeface="+mj-lt"/>
                <a:ea typeface="+mj-ea"/>
                <a:cs typeface="+mj-cs"/>
              </a:rPr>
              <a:t>освіти</a:t>
            </a: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 району</a:t>
            </a:r>
            <a:b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</a:b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у 2015/2016 </a:t>
            </a:r>
            <a:r>
              <a:rPr lang="ru-RU" sz="3600" b="1" dirty="0" err="1">
                <a:solidFill>
                  <a:srgbClr val="1E0000"/>
                </a:solidFill>
                <a:latin typeface="+mj-lt"/>
                <a:ea typeface="+mj-ea"/>
                <a:cs typeface="+mj-cs"/>
              </a:rPr>
              <a:t>навчальному</a:t>
            </a: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 err="1">
                <a:solidFill>
                  <a:srgbClr val="1E0000"/>
                </a:solidFill>
                <a:latin typeface="+mj-lt"/>
                <a:ea typeface="+mj-ea"/>
                <a:cs typeface="+mj-cs"/>
              </a:rPr>
              <a:t>році</a:t>
            </a: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 та</a:t>
            </a:r>
            <a:b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</a:br>
            <a:r>
              <a:rPr lang="ru-RU" sz="3600" b="1" dirty="0" err="1">
                <a:solidFill>
                  <a:srgbClr val="1E0000"/>
                </a:solidFill>
                <a:latin typeface="+mj-lt"/>
                <a:ea typeface="+mj-ea"/>
                <a:cs typeface="+mj-cs"/>
              </a:rPr>
              <a:t>завдання</a:t>
            </a: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 на </a:t>
            </a: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2016/2017 </a:t>
            </a:r>
            <a:r>
              <a:rPr lang="ru-RU" sz="3600" b="1" dirty="0" err="1">
                <a:solidFill>
                  <a:srgbClr val="1E0000"/>
                </a:solidFill>
                <a:latin typeface="+mj-lt"/>
                <a:ea typeface="+mj-ea"/>
                <a:cs typeface="+mj-cs"/>
              </a:rPr>
              <a:t>навчальний</a:t>
            </a: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 err="1">
                <a:solidFill>
                  <a:srgbClr val="1E0000"/>
                </a:solidFill>
                <a:latin typeface="+mj-lt"/>
                <a:ea typeface="+mj-ea"/>
                <a:cs typeface="+mj-cs"/>
              </a:rPr>
              <a:t>рік</a:t>
            </a: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  </a:t>
            </a:r>
            <a:endParaRPr lang="uk-UA" sz="3600" b="1" dirty="0">
              <a:solidFill>
                <a:srgbClr val="1E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4" name="Схема 3"/>
          <p:cNvGraphicFramePr/>
          <p:nvPr/>
        </p:nvGraphicFramePr>
        <p:xfrm>
          <a:off x="1048468" y="1159918"/>
          <a:ext cx="7936463" cy="3735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3795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330325" y="188913"/>
            <a:ext cx="7813675" cy="1800225"/>
          </a:xfrm>
        </p:spPr>
        <p:txBody>
          <a:bodyPr/>
          <a:lstStyle/>
          <a:p>
            <a:pPr eaLnBrk="1" hangingPunct="1"/>
            <a:r>
              <a:rPr lang="uk-UA" sz="3000" b="1" smtClean="0">
                <a:solidFill>
                  <a:srgbClr val="1E0000"/>
                </a:solidFill>
              </a:rPr>
              <a:t>Програмно-методичне забезпечення дошкільної освіти спрямовувалось на всебічний розвиток дошкільнят різного віку</a:t>
            </a:r>
            <a:r>
              <a:rPr lang="ru-RU" smtClean="0"/>
              <a:t> </a:t>
            </a:r>
          </a:p>
        </p:txBody>
      </p:sp>
      <p:pic>
        <p:nvPicPr>
          <p:cNvPr id="33796" name="Picture 4" descr="100_08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984375"/>
            <a:ext cx="6553200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4819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116013" y="260350"/>
            <a:ext cx="7570787" cy="1131888"/>
          </a:xfrm>
        </p:spPr>
        <p:txBody>
          <a:bodyPr/>
          <a:lstStyle/>
          <a:p>
            <a:pPr eaLnBrk="1" hangingPunct="1"/>
            <a:r>
              <a:rPr lang="uk-UA" sz="3200" b="1" smtClean="0">
                <a:solidFill>
                  <a:srgbClr val="1E0000"/>
                </a:solidFill>
              </a:rPr>
              <a:t>Облік дітей шкільного віку та охоплення їх навчанням</a:t>
            </a:r>
            <a:endParaRPr lang="ru-RU" sz="3200" b="1" smtClean="0">
              <a:solidFill>
                <a:srgbClr val="1E0000"/>
              </a:solidFill>
            </a:endParaRPr>
          </a:p>
        </p:txBody>
      </p:sp>
      <p:pic>
        <p:nvPicPr>
          <p:cNvPr id="348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628775"/>
            <a:ext cx="6481763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5843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841375"/>
            <a:ext cx="7669212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6867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484313"/>
            <a:ext cx="7812088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/>
          </p:cNvSpPr>
          <p:nvPr/>
        </p:nvSpPr>
        <p:spPr bwMode="auto">
          <a:xfrm>
            <a:off x="1403350" y="565150"/>
            <a:ext cx="73596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uk-UA" sz="3600" b="1">
                <a:solidFill>
                  <a:srgbClr val="1747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Навчається 6123 дитини (98,4%)</a:t>
            </a:r>
            <a:endParaRPr lang="ru-RU" sz="3600" b="1">
              <a:solidFill>
                <a:srgbClr val="17474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773238"/>
            <a:ext cx="3905250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827088" y="2276475"/>
          <a:ext cx="4252912" cy="3971925"/>
        </p:xfrm>
        <a:graphic>
          <a:graphicData uri="http://schemas.openxmlformats.org/presentationml/2006/ole">
            <p:oleObj spid="_x0000_s2050" name="Діаграма" r:id="rId5" imgW="3600602" imgH="3362249" progId="MSGraph.Chart.8">
              <p:embed followColorScheme="full"/>
            </p:oleObj>
          </a:graphicData>
        </a:graphic>
      </p:graphicFrame>
      <p:sp>
        <p:nvSpPr>
          <p:cNvPr id="3" name="Объект 2"/>
          <p:cNvSpPr>
            <a:spLocks/>
          </p:cNvSpPr>
          <p:nvPr/>
        </p:nvSpPr>
        <p:spPr bwMode="auto">
          <a:xfrm>
            <a:off x="2724150" y="431800"/>
            <a:ext cx="5562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  <a:defRPr/>
            </a:pPr>
            <a:r>
              <a:rPr lang="uk-UA" sz="3600" b="1" dirty="0">
                <a:solidFill>
                  <a:srgbClr val="1747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Діти 6-річного віку - 588</a:t>
            </a:r>
            <a:endParaRPr lang="ru-RU" sz="3600" b="1" dirty="0">
              <a:solidFill>
                <a:srgbClr val="17474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7891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412875"/>
            <a:ext cx="748982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/>
          </p:cNvSpPr>
          <p:nvPr/>
        </p:nvSpPr>
        <p:spPr bwMode="auto">
          <a:xfrm>
            <a:off x="1692275" y="260350"/>
            <a:ext cx="65944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uk-UA" sz="3200" b="1">
                <a:solidFill>
                  <a:srgbClr val="1747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Діти 5-річного віку: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uk-UA" sz="3200" b="1">
                <a:solidFill>
                  <a:srgbClr val="1747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2015 рік -449; 2014 рік - 439</a:t>
            </a:r>
            <a:endParaRPr lang="ru-RU" sz="3200" b="1">
              <a:solidFill>
                <a:srgbClr val="17474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5700" y="476250"/>
            <a:ext cx="7988300" cy="596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Объект 2"/>
          <p:cNvSpPr>
            <a:spLocks/>
          </p:cNvSpPr>
          <p:nvPr/>
        </p:nvSpPr>
        <p:spPr bwMode="auto">
          <a:xfrm>
            <a:off x="1692275" y="260350"/>
            <a:ext cx="65944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uk-UA" sz="3200" b="1">
                <a:solidFill>
                  <a:srgbClr val="1747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Розподіл дітей за місцем навчання</a:t>
            </a:r>
            <a:endParaRPr lang="ru-RU" sz="3200" b="1">
              <a:solidFill>
                <a:srgbClr val="17474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908050"/>
            <a:ext cx="88915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Содержимое 3" descr="Рисунок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Заголовок 3"/>
          <p:cNvSpPr>
            <a:spLocks noGrp="1"/>
          </p:cNvSpPr>
          <p:nvPr>
            <p:ph type="ctrTitle"/>
          </p:nvPr>
        </p:nvSpPr>
        <p:spPr>
          <a:xfrm>
            <a:off x="1042988" y="333375"/>
            <a:ext cx="7886700" cy="406400"/>
          </a:xfrm>
        </p:spPr>
        <p:txBody>
          <a:bodyPr/>
          <a:lstStyle/>
          <a:p>
            <a:pPr eaLnBrk="1" hangingPunct="1"/>
            <a:r>
              <a:rPr lang="uk-UA" sz="2800" b="1" smtClean="0">
                <a:solidFill>
                  <a:srgbClr val="1E0000"/>
                </a:solidFill>
              </a:rPr>
              <a:t>Мережа загальноосвітніх навчальних закладів</a:t>
            </a:r>
            <a:endParaRPr lang="ru-RU" sz="2800" b="1" smtClean="0">
              <a:solidFill>
                <a:srgbClr val="1E0000"/>
              </a:solidFill>
            </a:endParaRPr>
          </a:p>
        </p:txBody>
      </p:sp>
      <p:graphicFrame>
        <p:nvGraphicFramePr>
          <p:cNvPr id="1026" name="Діаграма 3"/>
          <p:cNvGraphicFramePr>
            <a:graphicFrameLocks/>
          </p:cNvGraphicFramePr>
          <p:nvPr/>
        </p:nvGraphicFramePr>
        <p:xfrm>
          <a:off x="971550" y="836613"/>
          <a:ext cx="7599363" cy="3127375"/>
        </p:xfrm>
        <a:graphic>
          <a:graphicData uri="http://schemas.openxmlformats.org/presentationml/2006/ole">
            <p:oleObj spid="_x0000_s1026" name="Діаграма" r:id="rId4" imgW="9972751" imgH="5114849" progId="Excel.Sheet.8">
              <p:embed/>
            </p:oleObj>
          </a:graphicData>
        </a:graphic>
      </p:graphicFrame>
      <p:graphicFrame>
        <p:nvGraphicFramePr>
          <p:cNvPr id="15414" name="Group 54"/>
          <p:cNvGraphicFramePr>
            <a:graphicFrameLocks noGrp="1"/>
          </p:cNvGraphicFramePr>
          <p:nvPr/>
        </p:nvGraphicFramePr>
        <p:xfrm>
          <a:off x="1692275" y="3789363"/>
          <a:ext cx="6985000" cy="1657986"/>
        </p:xfrm>
        <a:graphic>
          <a:graphicData uri="http://schemas.openxmlformats.org/drawingml/2006/table">
            <a:tbl>
              <a:tblPr/>
              <a:tblGrid>
                <a:gridCol w="2914650"/>
                <a:gridCol w="1404938"/>
                <a:gridCol w="1223962"/>
                <a:gridCol w="144145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0000"/>
                          </a:solidFill>
                          <a:effectLst/>
                          <a:latin typeface="Calibri" pitchFamily="34" charset="0"/>
                        </a:rPr>
                        <a:t>Мова навчання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0000"/>
                          </a:solidFill>
                          <a:effectLst/>
                          <a:latin typeface="Calibri" pitchFamily="34" charset="0"/>
                        </a:rPr>
                        <a:t>Шкіл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0000"/>
                          </a:solidFill>
                          <a:effectLst/>
                          <a:latin typeface="Calibri" pitchFamily="34" charset="0"/>
                        </a:rPr>
                        <a:t>Класів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0000"/>
                          </a:solidFill>
                          <a:effectLst/>
                          <a:latin typeface="Calibri" pitchFamily="34" charset="0"/>
                        </a:rPr>
                        <a:t>Учнів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0000"/>
                          </a:solidFill>
                          <a:effectLst/>
                          <a:latin typeface="Calibri" pitchFamily="34" charset="0"/>
                        </a:rPr>
                        <a:t>Українська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0000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0000"/>
                          </a:solidFill>
                          <a:effectLst/>
                          <a:latin typeface="Calibri" pitchFamily="34" charset="0"/>
                        </a:rPr>
                        <a:t>3770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0000"/>
                          </a:solidFill>
                          <a:effectLst/>
                          <a:latin typeface="Calibri" pitchFamily="34" charset="0"/>
                        </a:rPr>
                        <a:t>Російська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0000"/>
                          </a:solidFill>
                          <a:effectLst/>
                          <a:latin typeface="Calibri" pitchFamily="34" charset="0"/>
                        </a:rPr>
                        <a:t>79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0000"/>
                          </a:solidFill>
                          <a:effectLst/>
                          <a:latin typeface="Calibri" pitchFamily="34" charset="0"/>
                        </a:rPr>
                        <a:t>2211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963" name="Line 262"/>
          <p:cNvSpPr>
            <a:spLocks noChangeShapeType="1"/>
          </p:cNvSpPr>
          <p:nvPr/>
        </p:nvSpPr>
        <p:spPr bwMode="auto">
          <a:xfrm>
            <a:off x="2684463" y="14573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4" name="Line 286"/>
          <p:cNvSpPr>
            <a:spLocks noChangeShapeType="1"/>
          </p:cNvSpPr>
          <p:nvPr/>
        </p:nvSpPr>
        <p:spPr bwMode="auto">
          <a:xfrm>
            <a:off x="7002463" y="14573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8429" name="Group 541"/>
          <p:cNvGraphicFramePr>
            <a:graphicFrameLocks noGrp="1"/>
          </p:cNvGraphicFramePr>
          <p:nvPr/>
        </p:nvGraphicFramePr>
        <p:xfrm>
          <a:off x="642938" y="142875"/>
          <a:ext cx="8318500" cy="6523038"/>
        </p:xfrm>
        <a:graphic>
          <a:graphicData uri="http://schemas.openxmlformats.org/drawingml/2006/table">
            <a:tbl>
              <a:tblPr/>
              <a:tblGrid>
                <a:gridCol w="631825"/>
                <a:gridCol w="883357"/>
                <a:gridCol w="754597"/>
                <a:gridCol w="631825"/>
                <a:gridCol w="724652"/>
                <a:gridCol w="735132"/>
                <a:gridCol w="742432"/>
                <a:gridCol w="1214446"/>
                <a:gridCol w="785818"/>
                <a:gridCol w="571504"/>
                <a:gridCol w="642941"/>
              </a:tblGrid>
              <a:tr h="1809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ЗНЗ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  <a:endParaRPr kumimoji="0" lang="uk-U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ретенденти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на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нагородження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медалями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усього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Із них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 підтвердили всього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Із них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претендували 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9052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ЗОЛОТА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СРІБНА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68262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було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стало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було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стало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було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стало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них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претендували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на 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золоту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ЗМ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СМ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uk-U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1+1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</a:t>
                      </a: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зом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uk-U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987" name="Объект 2"/>
          <p:cNvSpPr>
            <a:spLocks/>
          </p:cNvSpPr>
          <p:nvPr/>
        </p:nvSpPr>
        <p:spPr bwMode="auto">
          <a:xfrm>
            <a:off x="1116013" y="260350"/>
            <a:ext cx="774065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uk-UA" sz="3200">
                <a:solidFill>
                  <a:srgbClr val="1E0000"/>
                </a:solidFill>
                <a:latin typeface="Calibri" pitchFamily="34" charset="0"/>
              </a:rPr>
              <a:t>Актуальним у районі залишається питання мовної політики в навчальних закладах. В основі підходу до ЇЇ реалізації лежить державна </a:t>
            </a:r>
            <a:r>
              <a:rPr lang="uk-UA" sz="3200" b="1">
                <a:solidFill>
                  <a:srgbClr val="1E0000"/>
                </a:solidFill>
                <a:latin typeface="Calibri" pitchFamily="34" charset="0"/>
              </a:rPr>
              <a:t>мовна політика,</a:t>
            </a:r>
            <a:r>
              <a:rPr lang="uk-UA" sz="3200">
                <a:solidFill>
                  <a:srgbClr val="1E0000"/>
                </a:solidFill>
                <a:latin typeface="Calibri" pitchFamily="34" charset="0"/>
              </a:rPr>
              <a:t> яка у правовому аспекті в галузі освіти визначена Конституцією України, законами України «Про освіту», «Про загальну середню освіту», «Про дошкільну освіту», «Про позашкільну освіту», а також відповідними нормативно-правовими актами Міністерства освіти і науки України</a:t>
            </a:r>
            <a:endParaRPr lang="ru-RU" sz="3200" b="1">
              <a:solidFill>
                <a:srgbClr val="1E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3011" name="Объект 2"/>
          <p:cNvSpPr>
            <a:spLocks/>
          </p:cNvSpPr>
          <p:nvPr/>
        </p:nvSpPr>
        <p:spPr bwMode="auto">
          <a:xfrm>
            <a:off x="1116013" y="260350"/>
            <a:ext cx="7740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uk-UA" sz="2800">
                <a:solidFill>
                  <a:srgbClr val="1E0000"/>
                </a:solidFill>
                <a:latin typeface="Calibri" pitchFamily="34" charset="0"/>
              </a:rPr>
              <a:t>Запровадження різних форм навчання сприяє розвитку освітніх процесів у районі, зокрема це: індивідуальне навчання, екстернатної та вечірньої форм.</a:t>
            </a:r>
            <a:endParaRPr lang="ru-RU" sz="2800">
              <a:solidFill>
                <a:srgbClr val="1E0000"/>
              </a:solidFill>
              <a:latin typeface="Calibri" pitchFamily="34" charset="0"/>
            </a:endParaRPr>
          </a:p>
        </p:txBody>
      </p:sp>
      <p:graphicFrame>
        <p:nvGraphicFramePr>
          <p:cNvPr id="58417" name="Group 49"/>
          <p:cNvGraphicFramePr>
            <a:graphicFrameLocks noGrp="1"/>
          </p:cNvGraphicFramePr>
          <p:nvPr/>
        </p:nvGraphicFramePr>
        <p:xfrm>
          <a:off x="1346200" y="2420938"/>
          <a:ext cx="7329488" cy="863600"/>
        </p:xfrm>
        <a:graphic>
          <a:graphicData uri="http://schemas.openxmlformats.org/drawingml/2006/table">
            <a:tbl>
              <a:tblPr/>
              <a:tblGrid>
                <a:gridCol w="3402013"/>
                <a:gridCol w="1824037"/>
                <a:gridCol w="2103438"/>
              </a:tblGrid>
              <a:tr h="6365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Індивідуальне навчання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 ЗНЗ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 учні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416" name="Group 48"/>
          <p:cNvGraphicFramePr>
            <a:graphicFrameLocks noGrp="1"/>
          </p:cNvGraphicFramePr>
          <p:nvPr/>
        </p:nvGraphicFramePr>
        <p:xfrm>
          <a:off x="1403350" y="3716338"/>
          <a:ext cx="7329488" cy="863600"/>
        </p:xfrm>
        <a:graphic>
          <a:graphicData uri="http://schemas.openxmlformats.org/drawingml/2006/table">
            <a:tbl>
              <a:tblPr/>
              <a:tblGrid>
                <a:gridCol w="3402013"/>
                <a:gridCol w="1824037"/>
                <a:gridCol w="2103438"/>
              </a:tblGrid>
              <a:tr h="6365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Екстернатна форма навчання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ХВ(З)Ш№3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33+17 учнів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431" name="Group 63"/>
          <p:cNvGraphicFramePr>
            <a:graphicFrameLocks noGrp="1"/>
          </p:cNvGraphicFramePr>
          <p:nvPr/>
        </p:nvGraphicFramePr>
        <p:xfrm>
          <a:off x="1365250" y="4927600"/>
          <a:ext cx="7329488" cy="863600"/>
        </p:xfrm>
        <a:graphic>
          <a:graphicData uri="http://schemas.openxmlformats.org/drawingml/2006/table">
            <a:tbl>
              <a:tblPr/>
              <a:tblGrid>
                <a:gridCol w="3402013"/>
                <a:gridCol w="1824037"/>
                <a:gridCol w="2103438"/>
              </a:tblGrid>
              <a:tr h="6365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Вечірня форма навчання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ХВ(З)Ш№3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350+128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4035" name="Picture 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388" y="438150"/>
            <a:ext cx="7899400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40017" name="Group 81"/>
          <p:cNvGraphicFramePr>
            <a:graphicFrameLocks noGrp="1"/>
          </p:cNvGraphicFramePr>
          <p:nvPr/>
        </p:nvGraphicFramePr>
        <p:xfrm>
          <a:off x="958850" y="0"/>
          <a:ext cx="8185150" cy="6858000"/>
        </p:xfrm>
        <a:graphic>
          <a:graphicData uri="http://schemas.openxmlformats.org/drawingml/2006/table">
            <a:tbl>
              <a:tblPr/>
              <a:tblGrid>
                <a:gridCol w="600075"/>
                <a:gridCol w="3589338"/>
                <a:gridCol w="3995737"/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клас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Художньо-естетичний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Інформаційно-технологічний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Інформаційно-технологічний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Іноземної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філології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Математичний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Іноземної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філології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Іноземної філології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Іноземної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філології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Математичний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Української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філології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Української філології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Математичний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Біотехнологічний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Біотехнологічний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Економічний*. Математичний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Екологічний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Економічний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 поглибленим вивченням англійської мови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поглибленим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вивченням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англійської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мови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Української філології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Української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філології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981075"/>
            <a:ext cx="77406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42034" name="Group 50"/>
          <p:cNvGraphicFramePr>
            <a:graphicFrameLocks noGrp="1"/>
          </p:cNvGraphicFramePr>
          <p:nvPr/>
        </p:nvGraphicFramePr>
        <p:xfrm>
          <a:off x="1084263" y="641350"/>
          <a:ext cx="7850187" cy="4940300"/>
        </p:xfrm>
        <a:graphic>
          <a:graphicData uri="http://schemas.openxmlformats.org/drawingml/2006/table">
            <a:tbl>
              <a:tblPr/>
              <a:tblGrid>
                <a:gridCol w="1939925"/>
                <a:gridCol w="1479550"/>
                <a:gridCol w="2247900"/>
                <a:gridCol w="1092200"/>
                <a:gridCol w="1090612"/>
              </a:tblGrid>
              <a:tr h="29527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Поглиблене вивчення предметів  у 2015/2016 н.р. (1-7 класи)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ЗНЗ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Клас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Кількість класів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6988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Англійська мова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1-4,5-А,6-В,7-В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1-4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4927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1-7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Математика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5-Б, 6-Б,7-Б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3074" name="Диаграмма 7"/>
          <p:cNvGraphicFramePr>
            <a:graphicFrameLocks/>
          </p:cNvGraphicFramePr>
          <p:nvPr/>
        </p:nvGraphicFramePr>
        <p:xfrm>
          <a:off x="1331913" y="404813"/>
          <a:ext cx="7416800" cy="5688012"/>
        </p:xfrm>
        <a:graphic>
          <a:graphicData uri="http://schemas.openxmlformats.org/presentationml/2006/ole">
            <p:oleObj spid="_x0000_s3074" name="Діаграма" r:id="rId4" imgW="5134051" imgH="4286402" progId="Excel.Sheet.8">
              <p:embed/>
            </p:oleObj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4098" name="Диаграмма 7"/>
          <p:cNvGraphicFramePr>
            <a:graphicFrameLocks/>
          </p:cNvGraphicFramePr>
          <p:nvPr/>
        </p:nvGraphicFramePr>
        <p:xfrm>
          <a:off x="1116013" y="981075"/>
          <a:ext cx="7827962" cy="4776788"/>
        </p:xfrm>
        <a:graphic>
          <a:graphicData uri="http://schemas.openxmlformats.org/presentationml/2006/ole">
            <p:oleObj spid="_x0000_s4098" name="Діаграма" r:id="rId4" imgW="7096049" imgH="4152900" progId="Excel.Sheet.8">
              <p:embed/>
            </p:oleObj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813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042988" y="188913"/>
            <a:ext cx="7850187" cy="6048375"/>
          </a:xfrm>
        </p:spPr>
        <p:txBody>
          <a:bodyPr/>
          <a:lstStyle/>
          <a:p>
            <a:pPr eaLnBrk="1" hangingPunct="1"/>
            <a:r>
              <a:rPr lang="uk-UA" sz="3600" smtClean="0">
                <a:solidFill>
                  <a:srgbClr val="1E0000"/>
                </a:solidFill>
              </a:rPr>
              <a:t>Роботу щодо удосконалення профільності навчання необхідно продовжити, спрямувавши її здебільшого на врахування інтересів нахилів і здібностей кожного учня, з тим, щоб підхід до організації освіти старшокласників не лише найповніше реалізовував принцип особистісно орієнтованого навчання, а й дав змогу створити оптимальні умови для професійного самовизначення</a:t>
            </a:r>
            <a:endParaRPr lang="ru-RU" sz="3600" smtClean="0">
              <a:solidFill>
                <a:srgbClr val="1E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Кількість учнів</a:t>
            </a: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4294967295"/>
          </p:nvPr>
        </p:nvGraphicFramePr>
        <p:xfrm>
          <a:off x="785936" y="1271588"/>
          <a:ext cx="8183316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Содержимое 3" descr="Рисунок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331913" y="981075"/>
          <a:ext cx="7594600" cy="5470525"/>
        </p:xfrm>
        <a:graphic>
          <a:graphicData uri="http://schemas.openxmlformats.org/presentationml/2006/ole">
            <p:oleObj spid="_x0000_s5122" name="Діаграма" r:id="rId4" imgW="7200900" imgH="5181600" progId="MSGraph.Chart.8">
              <p:embed followColorScheme="full"/>
            </p:oleObj>
          </a:graphicData>
        </a:graphic>
      </p:graphicFrame>
      <p:sp>
        <p:nvSpPr>
          <p:cNvPr id="3" name="Объект 2"/>
          <p:cNvSpPr>
            <a:spLocks/>
          </p:cNvSpPr>
          <p:nvPr/>
        </p:nvSpPr>
        <p:spPr bwMode="auto">
          <a:xfrm>
            <a:off x="1403350" y="431800"/>
            <a:ext cx="74898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uk-UA" sz="3600" b="1">
                <a:solidFill>
                  <a:srgbClr val="1747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Випускники 9-х класів 2016 року</a:t>
            </a:r>
            <a:endParaRPr lang="ru-RU" sz="3600" b="1">
              <a:solidFill>
                <a:srgbClr val="17474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Содержимое 3" descr="Рисунок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331913" y="981075"/>
          <a:ext cx="7594600" cy="5470525"/>
        </p:xfrm>
        <a:graphic>
          <a:graphicData uri="http://schemas.openxmlformats.org/presentationml/2006/ole">
            <p:oleObj spid="_x0000_s6146" name="Діаграма" r:id="rId4" imgW="7200900" imgH="5181600" progId="MSGraph.Chart.8">
              <p:embed followColorScheme="full"/>
            </p:oleObj>
          </a:graphicData>
        </a:graphic>
      </p:graphicFrame>
      <p:sp>
        <p:nvSpPr>
          <p:cNvPr id="3" name="Объект 2"/>
          <p:cNvSpPr>
            <a:spLocks/>
          </p:cNvSpPr>
          <p:nvPr/>
        </p:nvSpPr>
        <p:spPr bwMode="auto">
          <a:xfrm>
            <a:off x="1331913" y="476250"/>
            <a:ext cx="7315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uk-UA" sz="3600" b="1">
                <a:solidFill>
                  <a:srgbClr val="1747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Випускники 11-х класів 2016 року</a:t>
            </a:r>
            <a:endParaRPr lang="ru-RU" sz="3600" b="1">
              <a:solidFill>
                <a:srgbClr val="17474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071563" y="357188"/>
            <a:ext cx="7815262" cy="259397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1E0000"/>
                </a:solidFill>
              </a:rPr>
              <a:t>Управлінням освіти району, навчальними закладами району у рамках своїх компетенцій здійснюється соціальний захист дітей пільгового контингенту </a:t>
            </a:r>
            <a:endParaRPr lang="ru-RU" sz="3200" smtClean="0"/>
          </a:p>
        </p:txBody>
      </p:sp>
      <p:graphicFrame>
        <p:nvGraphicFramePr>
          <p:cNvPr id="7170" name="Диаграмма 3"/>
          <p:cNvGraphicFramePr>
            <a:graphicFrameLocks/>
          </p:cNvGraphicFramePr>
          <p:nvPr/>
        </p:nvGraphicFramePr>
        <p:xfrm>
          <a:off x="1928813" y="2786063"/>
          <a:ext cx="6096000" cy="3643312"/>
        </p:xfrm>
        <a:graphic>
          <a:graphicData uri="http://schemas.openxmlformats.org/presentationml/2006/ole">
            <p:oleObj spid="_x0000_s7170" r:id="rId4" imgW="6096528" imgH="3645724" progId="Excel.Sheet.8">
              <p:embed/>
            </p:oleObj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0179" name="Picture 88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714375"/>
            <a:ext cx="802163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03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071563" y="357188"/>
            <a:ext cx="7777162" cy="736600"/>
          </a:xfrm>
        </p:spPr>
        <p:txBody>
          <a:bodyPr/>
          <a:lstStyle/>
          <a:p>
            <a:pPr eaLnBrk="1" hangingPunct="1"/>
            <a:r>
              <a:rPr lang="uk-UA" sz="3600" b="1" smtClean="0">
                <a:solidFill>
                  <a:srgbClr val="1E0000"/>
                </a:solidFill>
              </a:rPr>
              <a:t>Позашкільна освіта</a:t>
            </a:r>
            <a:endParaRPr lang="ru-RU" smtClean="0"/>
          </a:p>
        </p:txBody>
      </p:sp>
      <p:pic>
        <p:nvPicPr>
          <p:cNvPr id="51205" name="Picture 5" descr="ch42awwdc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125538"/>
            <a:ext cx="67691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2227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000125" y="428625"/>
            <a:ext cx="7777163" cy="736600"/>
          </a:xfrm>
        </p:spPr>
        <p:txBody>
          <a:bodyPr/>
          <a:lstStyle/>
          <a:p>
            <a:pPr eaLnBrk="1" hangingPunct="1"/>
            <a:r>
              <a:rPr lang="uk-UA" sz="3600" b="1" smtClean="0"/>
              <a:t>Фізкультурно-оздоровча робота </a:t>
            </a:r>
            <a:endParaRPr lang="ru-RU" smtClean="0"/>
          </a:p>
        </p:txBody>
      </p:sp>
      <p:pic>
        <p:nvPicPr>
          <p:cNvPr id="52229" name="Picture 5" descr="photofile_1442815599_87935621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196975"/>
            <a:ext cx="6769100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116013" y="1916113"/>
            <a:ext cx="7777162" cy="2232025"/>
          </a:xfrm>
        </p:spPr>
        <p:txBody>
          <a:bodyPr/>
          <a:lstStyle/>
          <a:p>
            <a:pPr eaLnBrk="1" hangingPunct="1"/>
            <a:r>
              <a:rPr lang="ru-RU" sz="3200" b="1" smtClean="0"/>
              <a:t>Робота, спрямована на запобігання всім видам дитячого травматизму як під час навчально-виховного процесу, так і в позаурочний час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Диаграмма 1"/>
          <p:cNvPicPr>
            <a:picLocks noGrp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85875" y="785813"/>
            <a:ext cx="7572375" cy="4714875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5299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071563" y="1928813"/>
            <a:ext cx="7777162" cy="2286000"/>
          </a:xfrm>
        </p:spPr>
        <p:txBody>
          <a:bodyPr/>
          <a:lstStyle/>
          <a:p>
            <a:pPr eaLnBrk="1" hangingPunct="1"/>
            <a:r>
              <a:rPr lang="ru-RU" sz="3200" b="1" smtClean="0"/>
              <a:t>Попередженню розвитку будь-якого захворювання у дитини, може сприяти вчасне виявлення такого захворювання шляхом проведення поглиблених медичних оглядів</a:t>
            </a:r>
            <a:endParaRPr lang="ru-RU" sz="320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8194" name="Диаграмма 3"/>
          <p:cNvGraphicFramePr>
            <a:graphicFrameLocks/>
          </p:cNvGraphicFramePr>
          <p:nvPr/>
        </p:nvGraphicFramePr>
        <p:xfrm>
          <a:off x="1571625" y="785813"/>
          <a:ext cx="6858000" cy="5715000"/>
        </p:xfrm>
        <a:graphic>
          <a:graphicData uri="http://schemas.openxmlformats.org/presentationml/2006/ole">
            <p:oleObj spid="_x0000_s8194" r:id="rId4" imgW="6858594" imgH="5712447" progId="Excel.Chart.8">
              <p:embed/>
            </p:oleObj>
          </a:graphicData>
        </a:graphic>
      </p:graphicFrame>
      <p:sp>
        <p:nvSpPr>
          <p:cNvPr id="6" name="Заголовок 10"/>
          <p:cNvSpPr txBox="1">
            <a:spLocks/>
          </p:cNvSpPr>
          <p:nvPr/>
        </p:nvSpPr>
        <p:spPr bwMode="auto">
          <a:xfrm>
            <a:off x="1000125" y="142875"/>
            <a:ext cx="77771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 err="1">
                <a:latin typeface="+mj-lt"/>
                <a:ea typeface="+mj-ea"/>
                <a:cs typeface="+mj-cs"/>
              </a:rPr>
              <a:t>Медичні</a:t>
            </a:r>
            <a:r>
              <a:rPr lang="ru-RU" sz="3200" b="1" dirty="0">
                <a:latin typeface="+mj-lt"/>
                <a:ea typeface="+mj-ea"/>
                <a:cs typeface="+mj-cs"/>
              </a:rPr>
              <a:t> огляди </a:t>
            </a:r>
            <a:r>
              <a:rPr lang="ru-RU" sz="3200" b="1" dirty="0" err="1">
                <a:latin typeface="+mj-lt"/>
                <a:ea typeface="+mj-ea"/>
                <a:cs typeface="+mj-cs"/>
              </a:rPr>
              <a:t>учнів</a:t>
            </a:r>
            <a:endParaRPr lang="ru-RU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14876" name="Group 540"/>
          <p:cNvGraphicFramePr>
            <a:graphicFrameLocks noGrp="1"/>
          </p:cNvGraphicFramePr>
          <p:nvPr/>
        </p:nvGraphicFramePr>
        <p:xfrm>
          <a:off x="1042988" y="1341438"/>
          <a:ext cx="7921625" cy="4389120"/>
        </p:xfrm>
        <a:graphic>
          <a:graphicData uri="http://schemas.openxmlformats.org/drawingml/2006/table">
            <a:tbl>
              <a:tblPr/>
              <a:tblGrid>
                <a:gridCol w="795337"/>
                <a:gridCol w="820738"/>
                <a:gridCol w="820737"/>
                <a:gridCol w="671513"/>
                <a:gridCol w="700087"/>
                <a:gridCol w="696913"/>
                <a:gridCol w="674687"/>
                <a:gridCol w="669925"/>
                <a:gridCol w="701675"/>
                <a:gridCol w="703263"/>
                <a:gridCol w="666750"/>
              </a:tblGrid>
              <a:tr h="14605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Класи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Усього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 них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6035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класів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учнів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ХВ(З)Ш №3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ДВК №12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ХВК №18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УВП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№27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класів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учнів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класів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учнів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класів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учнів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класів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учнів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194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118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31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28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177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114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157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118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528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350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77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84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95"/>
                    </a:solidFill>
                  </a:tcPr>
                </a:tc>
              </a:tr>
            </a:tbl>
          </a:graphicData>
        </a:graphic>
      </p:graphicFrame>
      <p:sp>
        <p:nvSpPr>
          <p:cNvPr id="24673" name="Заголовок 3"/>
          <p:cNvSpPr>
            <a:spLocks/>
          </p:cNvSpPr>
          <p:nvPr/>
        </p:nvSpPr>
        <p:spPr bwMode="auto">
          <a:xfrm>
            <a:off x="1042988" y="333375"/>
            <a:ext cx="78867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28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Харківськ</a:t>
            </a:r>
            <a:r>
              <a:rPr lang="uk-UA" sz="2800" b="1">
                <a:solidFill>
                  <a:srgbClr val="000000"/>
                </a:solidFill>
                <a:latin typeface="Calibri" pitchFamily="34" charset="0"/>
              </a:rPr>
              <a:t>а</a:t>
            </a:r>
            <a:r>
              <a:rPr lang="uk-UA" sz="28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вечірн</a:t>
            </a:r>
            <a:r>
              <a:rPr lang="uk-UA" sz="2800" b="1">
                <a:solidFill>
                  <a:srgbClr val="000000"/>
                </a:solidFill>
                <a:latin typeface="Calibri" pitchFamily="34" charset="0"/>
              </a:rPr>
              <a:t>я</a:t>
            </a:r>
            <a:r>
              <a:rPr lang="uk-UA" sz="28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(змінн</a:t>
            </a:r>
            <a:r>
              <a:rPr lang="uk-UA" sz="2800" b="1">
                <a:solidFill>
                  <a:srgbClr val="000000"/>
                </a:solidFill>
                <a:latin typeface="Calibri" pitchFamily="34" charset="0"/>
              </a:rPr>
              <a:t>а</a:t>
            </a:r>
            <a:r>
              <a:rPr lang="uk-UA" sz="28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) школ</a:t>
            </a:r>
            <a:r>
              <a:rPr lang="uk-UA" sz="2800" b="1">
                <a:solidFill>
                  <a:srgbClr val="000000"/>
                </a:solidFill>
                <a:latin typeface="Calibri" pitchFamily="34" charset="0"/>
              </a:rPr>
              <a:t>а</a:t>
            </a:r>
            <a:r>
              <a:rPr lang="uk-UA" sz="28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№3</a:t>
            </a:r>
            <a:r>
              <a:rPr lang="ru-RU" sz="2800" b="1">
                <a:solidFill>
                  <a:srgbClr val="1E000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000125" y="428625"/>
            <a:ext cx="7777163" cy="785813"/>
          </a:xfrm>
        </p:spPr>
        <p:txBody>
          <a:bodyPr/>
          <a:lstStyle/>
          <a:p>
            <a:pPr eaLnBrk="1" hangingPunct="1"/>
            <a:r>
              <a:rPr lang="ru-RU" sz="3200" b="1" smtClean="0"/>
              <a:t>Медичні огляди учнів</a:t>
            </a:r>
            <a:endParaRPr lang="ru-RU" sz="3200" smtClean="0"/>
          </a:p>
        </p:txBody>
      </p:sp>
      <p:graphicFrame>
        <p:nvGraphicFramePr>
          <p:cNvPr id="9218" name="Диаграмма 3"/>
          <p:cNvGraphicFramePr>
            <a:graphicFrameLocks/>
          </p:cNvGraphicFramePr>
          <p:nvPr/>
        </p:nvGraphicFramePr>
        <p:xfrm>
          <a:off x="1571625" y="1428750"/>
          <a:ext cx="6715125" cy="3643313"/>
        </p:xfrm>
        <a:graphic>
          <a:graphicData uri="http://schemas.openxmlformats.org/presentationml/2006/ole">
            <p:oleObj spid="_x0000_s9218" r:id="rId4" imgW="6718374" imgH="3645724" progId="Excel.Sheet.8">
              <p:embed/>
            </p:oleObj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6323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000125" y="285750"/>
            <a:ext cx="7777163" cy="785813"/>
          </a:xfrm>
        </p:spPr>
        <p:txBody>
          <a:bodyPr/>
          <a:lstStyle/>
          <a:p>
            <a:pPr eaLnBrk="1" hangingPunct="1"/>
            <a:r>
              <a:rPr lang="ru-RU" sz="3200" b="1" smtClean="0"/>
              <a:t>Організація харчування дітей</a:t>
            </a:r>
          </a:p>
        </p:txBody>
      </p:sp>
      <p:pic>
        <p:nvPicPr>
          <p:cNvPr id="7" name="Рисунок 6" descr="sad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0483" y="1103244"/>
            <a:ext cx="4066775" cy="515341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7347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000125" y="285750"/>
            <a:ext cx="7777163" cy="785813"/>
          </a:xfrm>
        </p:spPr>
        <p:txBody>
          <a:bodyPr/>
          <a:lstStyle/>
          <a:p>
            <a:pPr eaLnBrk="1" hangingPunct="1"/>
            <a:r>
              <a:rPr lang="ru-RU" sz="3200" b="1" smtClean="0"/>
              <a:t>Безкоштовне харчування</a:t>
            </a:r>
            <a:endParaRPr lang="ru-RU" sz="3200" smtClean="0"/>
          </a:p>
        </p:txBody>
      </p:sp>
      <p:graphicFrame>
        <p:nvGraphicFramePr>
          <p:cNvPr id="8" name="Схема 7"/>
          <p:cNvGraphicFramePr/>
          <p:nvPr/>
        </p:nvGraphicFramePr>
        <p:xfrm>
          <a:off x="2500298" y="1214422"/>
          <a:ext cx="614366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908175" y="2276475"/>
            <a:ext cx="6121400" cy="785813"/>
          </a:xfrm>
        </p:spPr>
        <p:txBody>
          <a:bodyPr/>
          <a:lstStyle/>
          <a:p>
            <a:pPr eaLnBrk="1" hangingPunct="1"/>
            <a:r>
              <a:rPr lang="uk-UA" sz="3600" b="1" smtClean="0"/>
              <a:t>Відпочинок та оздоровлення влітку</a:t>
            </a:r>
            <a:endParaRPr lang="ru-RU" sz="3600" b="1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042988" y="285750"/>
            <a:ext cx="7777162" cy="785813"/>
          </a:xfrm>
        </p:spPr>
        <p:txBody>
          <a:bodyPr/>
          <a:lstStyle/>
          <a:p>
            <a:pPr eaLnBrk="1" hangingPunct="1"/>
            <a:r>
              <a:rPr lang="uk-UA" sz="3600" b="1" smtClean="0"/>
              <a:t>Відпочинок та оздоровлення влітку</a:t>
            </a:r>
            <a:endParaRPr lang="ru-RU" sz="3600" b="1" smtClean="0"/>
          </a:p>
        </p:txBody>
      </p:sp>
      <p:pic>
        <p:nvPicPr>
          <p:cNvPr id="59396" name="Диаграмма 3"/>
          <p:cNvPicPr>
            <a:picLocks noGrp="1" noChangeArrowheads="1"/>
          </p:cNvPicPr>
          <p:nvPr>
            <p:ph idx="4294967295"/>
          </p:nvPr>
        </p:nvPicPr>
        <p:blipFill>
          <a:blip r:embed="rId3" cstate="print"/>
          <a:srcRect b="-93"/>
          <a:stretch>
            <a:fillRect/>
          </a:stretch>
        </p:blipFill>
        <p:spPr>
          <a:xfrm>
            <a:off x="1071563" y="1643063"/>
            <a:ext cx="7929562" cy="4143375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042988" y="285750"/>
            <a:ext cx="7777162" cy="785813"/>
          </a:xfrm>
        </p:spPr>
        <p:txBody>
          <a:bodyPr/>
          <a:lstStyle/>
          <a:p>
            <a:pPr eaLnBrk="1" hangingPunct="1"/>
            <a:r>
              <a:rPr lang="uk-UA" sz="3600" b="1" smtClean="0"/>
              <a:t>Відпочинок та оздоровлення влітку</a:t>
            </a:r>
            <a:endParaRPr lang="ru-RU" sz="3600" b="1" smtClean="0"/>
          </a:p>
        </p:txBody>
      </p:sp>
      <p:pic>
        <p:nvPicPr>
          <p:cNvPr id="60420" name="Диаграмма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43063"/>
            <a:ext cx="7643813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5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835150" y="2349500"/>
            <a:ext cx="6121400" cy="1366838"/>
          </a:xfrm>
        </p:spPr>
        <p:txBody>
          <a:bodyPr/>
          <a:lstStyle/>
          <a:p>
            <a:pPr eaLnBrk="1" hangingPunct="1"/>
            <a:r>
              <a:rPr lang="uk-UA" sz="4000" b="1" smtClean="0"/>
              <a:t>Відпочинок та оздоровлення влітку</a:t>
            </a:r>
            <a:endParaRPr lang="ru-RU" sz="4000" b="1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5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214438" y="142875"/>
            <a:ext cx="7777162" cy="500063"/>
          </a:xfrm>
        </p:spPr>
        <p:txBody>
          <a:bodyPr/>
          <a:lstStyle/>
          <a:p>
            <a:pPr eaLnBrk="1" hangingPunct="1"/>
            <a:r>
              <a:rPr lang="ru-RU" sz="3200" smtClean="0"/>
              <a:t>Кадрове забезпечення</a:t>
            </a:r>
          </a:p>
        </p:txBody>
      </p:sp>
      <p:graphicFrame>
        <p:nvGraphicFramePr>
          <p:cNvPr id="10242" name="Диаграмма 3"/>
          <p:cNvGraphicFramePr>
            <a:graphicFrameLocks/>
          </p:cNvGraphicFramePr>
          <p:nvPr/>
        </p:nvGraphicFramePr>
        <p:xfrm>
          <a:off x="1285875" y="642938"/>
          <a:ext cx="7643813" cy="1785937"/>
        </p:xfrm>
        <a:graphic>
          <a:graphicData uri="http://schemas.openxmlformats.org/presentationml/2006/ole">
            <p:oleObj spid="_x0000_s10242" r:id="rId4" imgW="7645047" imgH="1786283" progId="Excel.Chart.8">
              <p:embed/>
            </p:oleObj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357290" y="2428868"/>
          <a:ext cx="7429552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243" name="Диаграмма 6"/>
          <p:cNvGraphicFramePr>
            <a:graphicFrameLocks/>
          </p:cNvGraphicFramePr>
          <p:nvPr/>
        </p:nvGraphicFramePr>
        <p:xfrm>
          <a:off x="1571625" y="4214813"/>
          <a:ext cx="7215188" cy="2420937"/>
        </p:xfrm>
        <a:graphic>
          <a:graphicData uri="http://schemas.openxmlformats.org/presentationml/2006/ole">
            <p:oleObj spid="_x0000_s10243" r:id="rId10" imgW="7212193" imgH="2426418" progId="Excel.Chart.8">
              <p:embed/>
            </p:oleObj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366838" y="571500"/>
            <a:ext cx="7777162" cy="500063"/>
          </a:xfrm>
        </p:spPr>
        <p:txBody>
          <a:bodyPr/>
          <a:lstStyle/>
          <a:p>
            <a:pPr eaLnBrk="1" hangingPunct="1"/>
            <a:r>
              <a:rPr lang="ru-RU" sz="3200" b="1" smtClean="0"/>
              <a:t>Кваліфікаційна категорія «спеціаліст»</a:t>
            </a:r>
            <a:endParaRPr lang="ru-RU" sz="3200" smtClean="0"/>
          </a:p>
        </p:txBody>
      </p:sp>
      <p:graphicFrame>
        <p:nvGraphicFramePr>
          <p:cNvPr id="11266" name="Диаграмма 7"/>
          <p:cNvGraphicFramePr>
            <a:graphicFrameLocks/>
          </p:cNvGraphicFramePr>
          <p:nvPr/>
        </p:nvGraphicFramePr>
        <p:xfrm>
          <a:off x="1524000" y="1214438"/>
          <a:ext cx="7191375" cy="4246562"/>
        </p:xfrm>
        <a:graphic>
          <a:graphicData uri="http://schemas.openxmlformats.org/presentationml/2006/ole">
            <p:oleObj spid="_x0000_s11266" r:id="rId4" imgW="7193903" imgH="4249280" progId="Excel.Chart.8">
              <p:embed/>
            </p:oleObj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000125" y="428625"/>
            <a:ext cx="7777163" cy="1428750"/>
          </a:xfrm>
        </p:spPr>
        <p:txBody>
          <a:bodyPr/>
          <a:lstStyle/>
          <a:p>
            <a:pPr eaLnBrk="1" hangingPunct="1"/>
            <a:r>
              <a:rPr lang="ru-RU" sz="3200" smtClean="0"/>
              <a:t>Педагогічні звання «учитель-методист», «старший учитель» мають</a:t>
            </a:r>
            <a:br>
              <a:rPr lang="ru-RU" sz="3200" smtClean="0"/>
            </a:br>
            <a:r>
              <a:rPr lang="ru-RU" sz="3200" smtClean="0"/>
              <a:t> 125 педагогів ЗНЗ</a:t>
            </a:r>
          </a:p>
        </p:txBody>
      </p:sp>
      <p:graphicFrame>
        <p:nvGraphicFramePr>
          <p:cNvPr id="12290" name="Диаграмма 3"/>
          <p:cNvGraphicFramePr>
            <a:graphicFrameLocks/>
          </p:cNvGraphicFramePr>
          <p:nvPr/>
        </p:nvGraphicFramePr>
        <p:xfrm>
          <a:off x="1500188" y="2500313"/>
          <a:ext cx="7072312" cy="3643312"/>
        </p:xfrm>
        <a:graphic>
          <a:graphicData uri="http://schemas.openxmlformats.org/presentationml/2006/ole">
            <p:oleObj spid="_x0000_s12290" r:id="rId4" imgW="7071973" imgH="3645724" progId="Excel.Chart.8">
              <p:embed/>
            </p:oleObj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48296" name="Group 168"/>
          <p:cNvGraphicFramePr>
            <a:graphicFrameLocks noGrp="1"/>
          </p:cNvGraphicFramePr>
          <p:nvPr/>
        </p:nvGraphicFramePr>
        <p:xfrm>
          <a:off x="1166813" y="476250"/>
          <a:ext cx="7797800" cy="5774373"/>
        </p:xfrm>
        <a:graphic>
          <a:graphicData uri="http://schemas.openxmlformats.org/drawingml/2006/table">
            <a:tbl>
              <a:tblPr/>
              <a:tblGrid>
                <a:gridCol w="3619500"/>
                <a:gridCol w="1939925"/>
                <a:gridCol w="2238375"/>
              </a:tblGrid>
              <a:tr h="153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uk-UA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Кількість класів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Кількість учнів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Профільне навчання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535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14017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Поглиблене вивчення окремих предметів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58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1735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14017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0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 них</a:t>
                      </a:r>
                      <a:r>
                        <a:rPr kumimoji="0" 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поглиблено вивчають англійську мову</a:t>
                      </a:r>
                      <a:endParaRPr kumimoji="0" lang="ru-RU" sz="3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48</a:t>
                      </a:r>
                      <a:endParaRPr kumimoji="0" lang="ru-RU" sz="3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1438</a:t>
                      </a:r>
                      <a:endParaRPr kumimoji="0" lang="ru-RU" sz="3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8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500188" y="428625"/>
            <a:ext cx="7277100" cy="785813"/>
          </a:xfrm>
        </p:spPr>
        <p:txBody>
          <a:bodyPr/>
          <a:lstStyle/>
          <a:p>
            <a:pPr eaLnBrk="1" hangingPunct="1"/>
            <a:r>
              <a:rPr lang="ru-RU" sz="3200" smtClean="0"/>
              <a:t>Кадрове забезпечення КДСЮШ №9 – 71 працівник, педагогічних  - 46</a:t>
            </a:r>
          </a:p>
        </p:txBody>
      </p:sp>
      <p:graphicFrame>
        <p:nvGraphicFramePr>
          <p:cNvPr id="16386" name="Диаграмма 3"/>
          <p:cNvGraphicFramePr>
            <a:graphicFrameLocks/>
          </p:cNvGraphicFramePr>
          <p:nvPr/>
        </p:nvGraphicFramePr>
        <p:xfrm>
          <a:off x="1285875" y="1500188"/>
          <a:ext cx="7429500" cy="4429125"/>
        </p:xfrm>
        <a:graphic>
          <a:graphicData uri="http://schemas.openxmlformats.org/presentationml/2006/ole">
            <p:oleObj spid="_x0000_s16386" r:id="rId4" imgW="7431668" imgH="4432176" progId="Excel.Chart.8">
              <p:embed/>
            </p:oleObj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2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500188" y="0"/>
            <a:ext cx="7277100" cy="785813"/>
          </a:xfrm>
        </p:spPr>
        <p:txBody>
          <a:bodyPr/>
          <a:lstStyle/>
          <a:p>
            <a:pPr eaLnBrk="1" hangingPunct="1"/>
            <a:r>
              <a:rPr lang="ru-RU" sz="3200" b="1" smtClean="0"/>
              <a:t>Кадрове забезпечення КДСЮШ №9 </a:t>
            </a:r>
            <a:endParaRPr lang="ru-RU" sz="3200" smtClean="0"/>
          </a:p>
        </p:txBody>
      </p:sp>
      <p:graphicFrame>
        <p:nvGraphicFramePr>
          <p:cNvPr id="17410" name="Диаграмма 3"/>
          <p:cNvGraphicFramePr>
            <a:graphicFrameLocks/>
          </p:cNvGraphicFramePr>
          <p:nvPr/>
        </p:nvGraphicFramePr>
        <p:xfrm>
          <a:off x="1285875" y="1000125"/>
          <a:ext cx="7429500" cy="5429250"/>
        </p:xfrm>
        <a:graphic>
          <a:graphicData uri="http://schemas.openxmlformats.org/presentationml/2006/ole">
            <p:oleObj spid="_x0000_s17410" r:id="rId4" imgW="7431668" imgH="5432007" progId="Excel.Chart.8">
              <p:embed/>
            </p:oleObj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43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500188" y="428625"/>
            <a:ext cx="7277100" cy="785813"/>
          </a:xfrm>
        </p:spPr>
        <p:txBody>
          <a:bodyPr/>
          <a:lstStyle/>
          <a:p>
            <a:pPr eaLnBrk="1" hangingPunct="1"/>
            <a:r>
              <a:rPr lang="ru-RU" sz="3200" smtClean="0"/>
              <a:t>У ЦДЮТ № 7 працює 72 працівники, педагогічних – 54</a:t>
            </a:r>
          </a:p>
        </p:txBody>
      </p:sp>
      <p:graphicFrame>
        <p:nvGraphicFramePr>
          <p:cNvPr id="61444" name="Диаграмма 3"/>
          <p:cNvGraphicFramePr>
            <a:graphicFrameLocks/>
          </p:cNvGraphicFramePr>
          <p:nvPr/>
        </p:nvGraphicFramePr>
        <p:xfrm>
          <a:off x="1285875" y="1500188"/>
          <a:ext cx="7429500" cy="5000625"/>
        </p:xfrm>
        <a:graphic>
          <a:graphicData uri="http://schemas.openxmlformats.org/presentationml/2006/ole">
            <p:oleObj spid="_x0000_s61444" r:id="rId4" imgW="7431668" imgH="4999153" progId="Excel.Chart.8">
              <p:embed/>
            </p:oleObj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2467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500188" y="214313"/>
            <a:ext cx="7277100" cy="785812"/>
          </a:xfrm>
        </p:spPr>
        <p:txBody>
          <a:bodyPr/>
          <a:lstStyle/>
          <a:p>
            <a:pPr eaLnBrk="1" hangingPunct="1"/>
            <a:r>
              <a:rPr lang="uk-UA" sz="3200" smtClean="0"/>
              <a:t>У дошкільних навчальних закладах району педагогічних працівників -266</a:t>
            </a:r>
            <a:endParaRPr lang="ru-RU" sz="3200" smtClean="0"/>
          </a:p>
        </p:txBody>
      </p:sp>
      <p:graphicFrame>
        <p:nvGraphicFramePr>
          <p:cNvPr id="6" name="Схема 5"/>
          <p:cNvGraphicFramePr/>
          <p:nvPr/>
        </p:nvGraphicFramePr>
        <p:xfrm>
          <a:off x="1142976" y="1142984"/>
          <a:ext cx="4214842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4929158" y="2714620"/>
          <a:ext cx="4214842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1571604" y="4357694"/>
          <a:ext cx="6072230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042988" y="285750"/>
            <a:ext cx="7777162" cy="785813"/>
          </a:xfrm>
        </p:spPr>
        <p:txBody>
          <a:bodyPr/>
          <a:lstStyle/>
          <a:p>
            <a:pPr eaLnBrk="1" hangingPunct="1"/>
            <a:r>
              <a:rPr lang="uk-UA" sz="3600" b="1" smtClean="0"/>
              <a:t>Конкурси фахової майстерності</a:t>
            </a:r>
            <a:endParaRPr lang="ru-RU" sz="3600" b="1" smtClean="0"/>
          </a:p>
        </p:txBody>
      </p:sp>
      <p:pic>
        <p:nvPicPr>
          <p:cNvPr id="63493" name="Picture 5" descr="photofile_1461564322_1954833165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125538"/>
            <a:ext cx="6842125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366838" y="333375"/>
            <a:ext cx="7777162" cy="785813"/>
          </a:xfrm>
        </p:spPr>
        <p:txBody>
          <a:bodyPr/>
          <a:lstStyle/>
          <a:p>
            <a:pPr eaLnBrk="1" hangingPunct="1"/>
            <a:r>
              <a:rPr lang="uk-UA" sz="3600" b="1" smtClean="0"/>
              <a:t>Забезпечення підручниками</a:t>
            </a:r>
            <a:endParaRPr lang="ru-RU" sz="3600" b="1" smtClean="0"/>
          </a:p>
        </p:txBody>
      </p:sp>
      <p:pic>
        <p:nvPicPr>
          <p:cNvPr id="64518" name="Picture 6" descr="559358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052513"/>
            <a:ext cx="3762375" cy="524351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042988" y="2276475"/>
            <a:ext cx="7777162" cy="785813"/>
          </a:xfrm>
        </p:spPr>
        <p:txBody>
          <a:bodyPr/>
          <a:lstStyle/>
          <a:p>
            <a:pPr eaLnBrk="1" hangingPunct="1"/>
            <a:r>
              <a:rPr lang="uk-UA" sz="3200" b="1" smtClean="0"/>
              <a:t>Система роботи з обдарованою молоддю</a:t>
            </a:r>
            <a:endParaRPr lang="ru-RU" sz="3200" b="1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042988" y="285750"/>
            <a:ext cx="7777162" cy="785813"/>
          </a:xfrm>
        </p:spPr>
        <p:txBody>
          <a:bodyPr/>
          <a:lstStyle/>
          <a:p>
            <a:pPr eaLnBrk="1" hangingPunct="1"/>
            <a:r>
              <a:rPr lang="uk-UA" sz="2800" smtClean="0"/>
              <a:t>ІІ (районний) етап Всеукраїнських учнівських олімпіад із навчальних дисциплін</a:t>
            </a:r>
            <a:endParaRPr lang="ru-RU" sz="2800" smtClean="0"/>
          </a:p>
        </p:txBody>
      </p:sp>
      <p:pic>
        <p:nvPicPr>
          <p:cNvPr id="66564" name="Picture 2" descr="Копия рез 1 ту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13" y="1333500"/>
            <a:ext cx="88582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042988" y="285750"/>
            <a:ext cx="7777162" cy="785813"/>
          </a:xfrm>
        </p:spPr>
        <p:txBody>
          <a:bodyPr/>
          <a:lstStyle/>
          <a:p>
            <a:pPr eaLnBrk="1" hangingPunct="1"/>
            <a:r>
              <a:rPr lang="uk-UA" sz="2800" smtClean="0"/>
              <a:t>ІІІ (обласний) етап Всеукраїнських учнівських олімпіад із навчальних дисциплін</a:t>
            </a:r>
            <a:endParaRPr lang="ru-RU" sz="2800" b="1" smtClean="0"/>
          </a:p>
        </p:txBody>
      </p:sp>
      <p:graphicFrame>
        <p:nvGraphicFramePr>
          <p:cNvPr id="4" name="Group 348"/>
          <p:cNvGraphicFramePr>
            <a:graphicFrameLocks noGrp="1"/>
          </p:cNvGraphicFramePr>
          <p:nvPr/>
        </p:nvGraphicFramePr>
        <p:xfrm>
          <a:off x="500063" y="1071563"/>
          <a:ext cx="8486775" cy="5414962"/>
        </p:xfrm>
        <a:graphic>
          <a:graphicData uri="http://schemas.openxmlformats.org/drawingml/2006/table">
            <a:tbl>
              <a:tblPr/>
              <a:tblGrid>
                <a:gridCol w="195263"/>
                <a:gridCol w="1011237"/>
                <a:gridCol w="322263"/>
                <a:gridCol w="293687"/>
                <a:gridCol w="292100"/>
                <a:gridCol w="277813"/>
                <a:gridCol w="338137"/>
                <a:gridCol w="365125"/>
                <a:gridCol w="365125"/>
                <a:gridCol w="366713"/>
                <a:gridCol w="207962"/>
                <a:gridCol w="298450"/>
                <a:gridCol w="346075"/>
                <a:gridCol w="309563"/>
                <a:gridCol w="438150"/>
                <a:gridCol w="292100"/>
                <a:gridCol w="427037"/>
                <a:gridCol w="427038"/>
                <a:gridCol w="390525"/>
                <a:gridCol w="268287"/>
                <a:gridCol w="365125"/>
                <a:gridCol w="220663"/>
                <a:gridCol w="219075"/>
                <a:gridCol w="219075"/>
                <a:gridCol w="230187"/>
              </a:tblGrid>
              <a:tr h="12383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ЗНЗ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</a:t>
                      </a: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Хімія</a:t>
                      </a: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Фізика</a:t>
                      </a: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Біологія</a:t>
                      </a: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</a:t>
                      </a: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Історія</a:t>
                      </a: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Економіка</a:t>
                      </a: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Інформатика</a:t>
                      </a: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Астрономія</a:t>
                      </a: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Географія</a:t>
                      </a: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Інформ.техн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Українська мова</a:t>
                      </a: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Екологія</a:t>
                      </a: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Російська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мова</a:t>
                      </a: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Англійська мова</a:t>
                      </a: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Німецька мова</a:t>
                      </a: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Французька м.</a:t>
                      </a: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Педагогіка</a:t>
                      </a: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14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ХЗОШ  № 7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</a:tr>
              <a:tr h="4048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ХЗОШ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10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1-ІІІ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1-ІІ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</a:tr>
              <a:tr h="5487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ХГ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12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1-ІІІ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2-ІІ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1-ІІ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1-ІІІ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</a:tr>
              <a:tr h="3683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ХГ № 34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1-ІІ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1-ІІ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</a:tr>
              <a:tr h="3905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ХЗОШ № 35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1-ІІ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1-І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1-ІІ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</a:tr>
              <a:tr h="2841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ХЗОШ № 41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1-ІІ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</a:tr>
              <a:tr h="2206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ХЗОШ  № 48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</a:tr>
              <a:tr h="5858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ХЗОШ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№53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2-ІІІ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1-ІІ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</a:tr>
              <a:tr h="2921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ХСШ № 66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1-ІІІ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</a:tr>
              <a:tr h="2810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ХЗОШ  № 120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1-ІІІ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</a:tr>
              <a:tr h="5858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042988" y="285750"/>
            <a:ext cx="7777162" cy="1071563"/>
          </a:xfrm>
        </p:spPr>
        <p:txBody>
          <a:bodyPr/>
          <a:lstStyle/>
          <a:p>
            <a:pPr eaLnBrk="1" hangingPunct="1"/>
            <a:r>
              <a:rPr lang="uk-UA" sz="2800" smtClean="0"/>
              <a:t>З 12-ти проведених міських турнірів наші учні вибороли перемогу тільки в чотирьох турнірах:</a:t>
            </a:r>
            <a:endParaRPr lang="ru-RU" sz="2800" b="1" smtClean="0"/>
          </a:p>
        </p:txBody>
      </p:sp>
      <p:graphicFrame>
        <p:nvGraphicFramePr>
          <p:cNvPr id="6" name="Схема 5"/>
          <p:cNvGraphicFramePr/>
          <p:nvPr/>
        </p:nvGraphicFramePr>
        <p:xfrm>
          <a:off x="1785918" y="1357298"/>
          <a:ext cx="7072362" cy="506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7" name="Заголовок 3"/>
          <p:cNvSpPr>
            <a:spLocks/>
          </p:cNvSpPr>
          <p:nvPr/>
        </p:nvSpPr>
        <p:spPr bwMode="auto">
          <a:xfrm>
            <a:off x="1042988" y="333375"/>
            <a:ext cx="78867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2800" b="1">
                <a:solidFill>
                  <a:srgbClr val="1E0000"/>
                </a:solidFill>
                <a:latin typeface="Calibri" pitchFamily="34" charset="0"/>
              </a:rPr>
              <a:t>Середня наповнюваність 10 класів</a:t>
            </a:r>
            <a:endParaRPr lang="ru-RU" sz="2800" b="1">
              <a:solidFill>
                <a:srgbClr val="1E0000"/>
              </a:solidFill>
              <a:latin typeface="Calibri" pitchFamily="34" charset="0"/>
            </a:endParaRPr>
          </a:p>
        </p:txBody>
      </p:sp>
      <p:pic>
        <p:nvPicPr>
          <p:cNvPr id="26628" name="Місце для вмісту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313" y="1092200"/>
            <a:ext cx="8034337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14438" y="642938"/>
          <a:ext cx="7786687" cy="5330825"/>
        </p:xfrm>
        <a:graphic>
          <a:graphicData uri="http://schemas.openxmlformats.org/drawingml/2006/table">
            <a:tbl>
              <a:tblPr/>
              <a:tblGrid>
                <a:gridCol w="2593975"/>
                <a:gridCol w="2593975"/>
                <a:gridCol w="2598737"/>
              </a:tblGrid>
              <a:tr h="228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знавців української мови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знавців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російської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мови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Олімпіада «Путівка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науку»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7FF"/>
                    </a:solidFill>
                  </a:tcPr>
                </a:tc>
              </a:tr>
              <a:tr h="782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58813" algn="l"/>
                        </a:tabLst>
                      </a:pPr>
                      <a:endParaRPr kumimoji="0" lang="uk-U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58813" algn="l"/>
                        </a:tabLst>
                      </a:pPr>
                      <a:r>
                        <a:rPr kumimoji="0" lang="uk-UA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58813" algn="l"/>
                        </a:tabLst>
                      </a:pPr>
                      <a:r>
                        <a:rPr kumimoji="0" lang="uk-UA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58813" algn="l"/>
                        </a:tabLst>
                      </a:pPr>
                      <a:endParaRPr kumimoji="0" lang="uk-U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58813" algn="l"/>
                        </a:tabLst>
                      </a:pPr>
                      <a:r>
                        <a:rPr kumimoji="0" lang="uk-UA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58813" algn="l"/>
                        </a:tabLst>
                      </a:pPr>
                      <a:endParaRPr kumimoji="0" lang="uk-U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58813" algn="l"/>
                        </a:tabLst>
                      </a:pPr>
                      <a:r>
                        <a:rPr kumimoji="0" lang="uk-UA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7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58813" algn="l"/>
                        </a:tabLst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ХГ №34,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58813" algn="l"/>
                        </a:tabLst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ХСШ №66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58813" algn="l"/>
                        </a:tabLst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58813" algn="l"/>
                        </a:tabLst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ХГ №12,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58813" algn="l"/>
                        </a:tabLst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ХГ №34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58813" algn="l"/>
                        </a:tabLst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58813" algn="l"/>
                        </a:tabLst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ХЗОШ №10,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58813" algn="l"/>
                        </a:tabLst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ХЗОШ №120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58813" algn="l"/>
                        </a:tabLst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042988" y="285750"/>
            <a:ext cx="7777162" cy="785813"/>
          </a:xfrm>
        </p:spPr>
        <p:txBody>
          <a:bodyPr/>
          <a:lstStyle/>
          <a:p>
            <a:pPr eaLnBrk="1" hangingPunct="1"/>
            <a:r>
              <a:rPr lang="uk-UA" sz="3200" b="1" smtClean="0"/>
              <a:t>МАН</a:t>
            </a:r>
            <a:endParaRPr lang="ru-RU" sz="3200" b="1" smtClean="0"/>
          </a:p>
        </p:txBody>
      </p:sp>
      <p:pic>
        <p:nvPicPr>
          <p:cNvPr id="70660" name="Picture 2" descr="ма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643063"/>
            <a:ext cx="79009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258888" y="1484313"/>
            <a:ext cx="7345362" cy="3214687"/>
          </a:xfrm>
        </p:spPr>
        <p:txBody>
          <a:bodyPr/>
          <a:lstStyle/>
          <a:p>
            <a:pPr eaLnBrk="1" hangingPunct="1"/>
            <a:r>
              <a:rPr lang="uk-UA" sz="3600" b="1" smtClean="0">
                <a:ea typeface="Calibri" pitchFamily="34" charset="0"/>
                <a:cs typeface="Times New Roman" pitchFamily="18" charset="0"/>
              </a:rPr>
              <a:t>Організаційно-методичний супровід підготовки та проведення зовнішнього незалежного оцінювання</a:t>
            </a:r>
            <a:endParaRPr lang="ru-RU" sz="3600" b="1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Содержимое 3" descr="Рисунок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042988" y="285750"/>
            <a:ext cx="7777162" cy="1000125"/>
          </a:xfrm>
        </p:spPr>
        <p:txBody>
          <a:bodyPr/>
          <a:lstStyle/>
          <a:p>
            <a:pPr eaLnBrk="1" hangingPunct="1"/>
            <a:r>
              <a:rPr lang="uk-UA" sz="3600" b="1" smtClean="0"/>
              <a:t>ДПА у формі зовнішнього незалежного оцінювання</a:t>
            </a:r>
            <a:endParaRPr lang="ru-RU" sz="3600" b="1" smtClean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071563" y="1500188"/>
          <a:ext cx="7783512" cy="4429125"/>
        </p:xfrm>
        <a:graphic>
          <a:graphicData uri="http://schemas.openxmlformats.org/presentationml/2006/ole">
            <p:oleObj spid="_x0000_s18434" name="Діаграма" r:id="rId4" imgW="6143739" imgH="3362477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642938"/>
            <a:ext cx="7999413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571500"/>
            <a:ext cx="508158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357188"/>
            <a:ext cx="604202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8" y="954088"/>
            <a:ext cx="8797925" cy="518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857250"/>
            <a:ext cx="8451850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714375"/>
            <a:ext cx="8715375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305" name="Group 57"/>
          <p:cNvGraphicFramePr>
            <a:graphicFrameLocks noGrp="1"/>
          </p:cNvGraphicFramePr>
          <p:nvPr>
            <p:ph idx="4294967295"/>
          </p:nvPr>
        </p:nvGraphicFramePr>
        <p:xfrm>
          <a:off x="1014413" y="981075"/>
          <a:ext cx="7977187" cy="5557521"/>
        </p:xfrm>
        <a:graphic>
          <a:graphicData uri="http://schemas.openxmlformats.org/drawingml/2006/table">
            <a:tbl>
              <a:tblPr/>
              <a:tblGrid>
                <a:gridCol w="3989387"/>
                <a:gridCol w="1698625"/>
                <a:gridCol w="2289175"/>
              </a:tblGrid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Назва відділення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Кількість груп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Кількість дітей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Науково-технічний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Еколого-натуралістичний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Туристсько-краєзнавчий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Фізкультурно-спортивний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Художньо-естетичний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1059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Соціально-реабілітаційний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Гуманітарний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842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Всього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137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2255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  <p:sp>
        <p:nvSpPr>
          <p:cNvPr id="27693" name="Заголовок 1"/>
          <p:cNvSpPr>
            <a:spLocks/>
          </p:cNvSpPr>
          <p:nvPr/>
        </p:nvSpPr>
        <p:spPr bwMode="auto">
          <a:xfrm>
            <a:off x="684213" y="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000">
                <a:solidFill>
                  <a:srgbClr val="000000"/>
                </a:solidFill>
                <a:latin typeface="Calibri" pitchFamily="34" charset="0"/>
              </a:rPr>
              <a:t>ЦДЮТ № 7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4" descr="100_08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571500"/>
            <a:ext cx="7464425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116013" y="2205038"/>
            <a:ext cx="7777162" cy="1714500"/>
          </a:xfrm>
        </p:spPr>
        <p:txBody>
          <a:bodyPr/>
          <a:lstStyle/>
          <a:p>
            <a:pPr eaLnBrk="1" hangingPunct="1"/>
            <a:r>
              <a:rPr lang="uk-UA" sz="2800" smtClean="0"/>
              <a:t>Талановиті учні змагались за можливість називатись кращим учнем року у номінаціях «Інтелектуал року», «Лідер року», «Творча особистість року» та «Спортсмен року»</a:t>
            </a:r>
            <a:endParaRPr lang="ru-RU" sz="280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042988" y="285750"/>
            <a:ext cx="7777162" cy="5572125"/>
          </a:xfrm>
        </p:spPr>
        <p:txBody>
          <a:bodyPr/>
          <a:lstStyle/>
          <a:p>
            <a:r>
              <a:rPr lang="uk-UA" sz="3600" smtClean="0"/>
              <a:t>Претендентами на отримання стипендії Харківського міського голови «Обдарованість» висунуто 4 особи ЗНЗ, ПНЗ району, а саме:</a:t>
            </a:r>
            <a:br>
              <a:rPr lang="uk-UA" sz="3600" smtClean="0"/>
            </a:br>
            <a:r>
              <a:rPr lang="uk-UA" sz="3600" smtClean="0"/>
              <a:t> Мулик Марію (ХГ № 34),</a:t>
            </a:r>
            <a:br>
              <a:rPr lang="uk-UA" sz="3600" smtClean="0"/>
            </a:br>
            <a:r>
              <a:rPr lang="uk-UA" sz="3600" smtClean="0"/>
              <a:t> Хаустову Софію (ХЗОШ №120); Саржанюк Анастасію (ХЗОШ №35), Бабинця Юрія (ДЮСШ №9).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357313" y="285750"/>
            <a:ext cx="7462837" cy="4286250"/>
          </a:xfrm>
        </p:spPr>
        <p:txBody>
          <a:bodyPr/>
          <a:lstStyle/>
          <a:p>
            <a:pPr eaLnBrk="1" hangingPunct="1"/>
            <a:r>
              <a:rPr lang="ru-RU" sz="3800" smtClean="0"/>
              <a:t>Тісне співробітництво у ланці середня – вища школи, - це надійний крок до успішного навчання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397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500188" y="428625"/>
            <a:ext cx="7277100" cy="785813"/>
          </a:xfrm>
        </p:spPr>
        <p:txBody>
          <a:bodyPr/>
          <a:lstStyle/>
          <a:p>
            <a:pPr eaLnBrk="1" hangingPunct="1"/>
            <a:r>
              <a:rPr lang="ru-RU" sz="3200" b="1" smtClean="0"/>
              <a:t>Кількість комп</a:t>
            </a:r>
            <a:r>
              <a:rPr lang="en-US" sz="3200" b="1" smtClean="0"/>
              <a:t>’</a:t>
            </a:r>
            <a:r>
              <a:rPr lang="ru-RU" sz="3200" b="1" smtClean="0"/>
              <a:t>ю</a:t>
            </a:r>
            <a:r>
              <a:rPr lang="uk-UA" sz="3200" b="1" smtClean="0"/>
              <a:t>терів - 279</a:t>
            </a:r>
            <a:endParaRPr lang="ru-RU" sz="3200" smtClean="0"/>
          </a:p>
        </p:txBody>
      </p:sp>
      <p:graphicFrame>
        <p:nvGraphicFramePr>
          <p:cNvPr id="83972" name="Диаграмма 3"/>
          <p:cNvGraphicFramePr>
            <a:graphicFrameLocks/>
          </p:cNvGraphicFramePr>
          <p:nvPr/>
        </p:nvGraphicFramePr>
        <p:xfrm>
          <a:off x="1285875" y="1000125"/>
          <a:ext cx="7429500" cy="5429250"/>
        </p:xfrm>
        <a:graphic>
          <a:graphicData uri="http://schemas.openxmlformats.org/presentationml/2006/ole">
            <p:oleObj spid="_x0000_s83972" r:id="rId4" imgW="7431668" imgH="5432007" progId="Excel.Chart.8">
              <p:embed/>
            </p:oleObj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4995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500188" y="428625"/>
            <a:ext cx="7277100" cy="785813"/>
          </a:xfrm>
        </p:spPr>
        <p:txBody>
          <a:bodyPr/>
          <a:lstStyle/>
          <a:p>
            <a:pPr eaLnBrk="1" hangingPunct="1"/>
            <a:r>
              <a:rPr lang="ru-RU" sz="3200" b="1" smtClean="0"/>
              <a:t>Кількість учнів на один комп</a:t>
            </a:r>
            <a:r>
              <a:rPr lang="en-US" sz="3200" b="1" smtClean="0"/>
              <a:t>’</a:t>
            </a:r>
            <a:r>
              <a:rPr lang="ru-RU" sz="3200" b="1" smtClean="0"/>
              <a:t>ю</a:t>
            </a:r>
            <a:r>
              <a:rPr lang="uk-UA" sz="3200" b="1" smtClean="0"/>
              <a:t>тер – 23,3 (по місту – 18,3)</a:t>
            </a:r>
            <a:endParaRPr lang="ru-RU" sz="3200" smtClean="0"/>
          </a:p>
        </p:txBody>
      </p:sp>
      <p:graphicFrame>
        <p:nvGraphicFramePr>
          <p:cNvPr id="6" name="Схема 5"/>
          <p:cNvGraphicFramePr/>
          <p:nvPr/>
        </p:nvGraphicFramePr>
        <p:xfrm>
          <a:off x="1285852" y="1357298"/>
          <a:ext cx="7572428" cy="506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042988" y="285750"/>
            <a:ext cx="7777162" cy="785813"/>
          </a:xfrm>
        </p:spPr>
        <p:txBody>
          <a:bodyPr/>
          <a:lstStyle/>
          <a:p>
            <a:pPr eaLnBrk="1" hangingPunct="1"/>
            <a:r>
              <a:rPr lang="uk-UA" sz="3600" b="1" smtClean="0"/>
              <a:t>Інформатизація освіти</a:t>
            </a:r>
            <a:endParaRPr lang="ru-RU" sz="3600" b="1" smtClean="0"/>
          </a:p>
        </p:txBody>
      </p:sp>
      <p:pic>
        <p:nvPicPr>
          <p:cNvPr id="86021" name="Рисунок 2" descr="https://static.wixstatic.com/media/ec7f42_7b80adb58089446bbefc81c388adbc33.jpg/v1/fill/w_400,h_248,al_c,q_80,usm_0.66_1.00_0.01/ec7f42_7b80adb58089446bbefc81c388adbc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557338"/>
            <a:ext cx="60483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857250" y="1357313"/>
            <a:ext cx="8034338" cy="3500437"/>
          </a:xfrm>
        </p:spPr>
        <p:txBody>
          <a:bodyPr/>
          <a:lstStyle/>
          <a:p>
            <a:pPr eaLnBrk="1" hangingPunct="1"/>
            <a:r>
              <a:rPr lang="uk-UA" sz="3600" smtClean="0">
                <a:ea typeface="Calibri" pitchFamily="34" charset="0"/>
                <a:cs typeface="Times New Roman" pitchFamily="18" charset="0"/>
              </a:rPr>
              <a:t>Важливою умовою для забезпечення якісного навчання дітей є розвиток матеріально-технічної бази навчальних закладів</a:t>
            </a:r>
            <a:endParaRPr lang="ru-RU" sz="360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1000100" y="285728"/>
          <a:ext cx="8143900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1285852" y="285728"/>
          <a:ext cx="7572428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r>
              <a:rPr lang="uk-UA" sz="4000" smtClean="0"/>
              <a:t>КДЮСШ № 9</a:t>
            </a:r>
          </a:p>
        </p:txBody>
      </p:sp>
      <p:graphicFrame>
        <p:nvGraphicFramePr>
          <p:cNvPr id="54319" name="Group 47"/>
          <p:cNvGraphicFramePr>
            <a:graphicFrameLocks noGrp="1"/>
          </p:cNvGraphicFramePr>
          <p:nvPr>
            <p:ph idx="4294967295"/>
          </p:nvPr>
        </p:nvGraphicFramePr>
        <p:xfrm>
          <a:off x="1003300" y="914400"/>
          <a:ext cx="8027988" cy="5814380"/>
        </p:xfrm>
        <a:graphic>
          <a:graphicData uri="http://schemas.openxmlformats.org/drawingml/2006/table">
            <a:tbl>
              <a:tblPr/>
              <a:tblGrid>
                <a:gridCol w="3198813"/>
                <a:gridCol w="2444750"/>
                <a:gridCol w="2384425"/>
              </a:tblGrid>
              <a:tr h="1036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Вид спорту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Кількість секцій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Кількість дітей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Бокс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Боротьба греко-римська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Легка атлетика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Плавання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Пауерліфтинг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Футбол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405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Спортивна аеробіка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ВСЬОГО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142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1585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1285852" y="285728"/>
          <a:ext cx="7572428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857250" y="1357313"/>
            <a:ext cx="8034338" cy="3500437"/>
          </a:xfrm>
        </p:spPr>
        <p:txBody>
          <a:bodyPr/>
          <a:lstStyle/>
          <a:p>
            <a:pPr eaLnBrk="1" hangingPunct="1"/>
            <a:r>
              <a:rPr lang="uk-UA" sz="3600" smtClean="0">
                <a:ea typeface="Calibri" pitchFamily="34" charset="0"/>
                <a:cs typeface="Times New Roman" pitchFamily="18" charset="0"/>
              </a:rPr>
              <a:t>Важливою умовою для забезпечення якісного навчання дітей є розвиток матеріально-технічної бази навчальних закладів</a:t>
            </a:r>
            <a:endParaRPr lang="ru-RU" sz="360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571625" y="428625"/>
            <a:ext cx="6891338" cy="4071938"/>
          </a:xfrm>
        </p:spPr>
        <p:txBody>
          <a:bodyPr/>
          <a:lstStyle/>
          <a:p>
            <a:pPr eaLnBrk="1" hangingPunct="1"/>
            <a:r>
              <a:rPr lang="uk-UA" sz="3600" b="1" smtClean="0"/>
              <a:t>Протягом 2015 -2016 навчального року виховна робота в навчальних закладах спрямовувалась на посилення патріотичного виховання</a:t>
            </a:r>
            <a:endParaRPr lang="ru-RU" sz="360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2" descr="C:\Documents and Settings\Kadr\Рабочий стол\Победа\IMG_46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571500"/>
            <a:ext cx="7615237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3" descr="C:\Documents and Settings\Kadr\Рабочий стол\Победа\IMG_4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500063"/>
            <a:ext cx="7615237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5" descr="C:\Documents and Settings\Kadr\Рабочий стол\ПАНАХИДА 22.08.16\P60822-105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813" y="785813"/>
            <a:ext cx="7477125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4" descr="C:\Documents and Settings\Kadr\Рабочий стол\ПАНАХИДА 22.08.16\P60822-105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500063"/>
            <a:ext cx="7429500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8307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500188" y="285750"/>
            <a:ext cx="7277100" cy="785813"/>
          </a:xfrm>
        </p:spPr>
        <p:txBody>
          <a:bodyPr/>
          <a:lstStyle/>
          <a:p>
            <a:pPr eaLnBrk="1" hangingPunct="1"/>
            <a:r>
              <a:rPr lang="ru-RU" sz="2800" b="1" smtClean="0"/>
              <a:t>Центром виховання любові до Батьківщини у ХЗОШ № 35 є Музей Бойової Слави</a:t>
            </a:r>
            <a:endParaRPr lang="ru-RU" sz="2800" smtClean="0"/>
          </a:p>
        </p:txBody>
      </p:sp>
      <p:pic>
        <p:nvPicPr>
          <p:cNvPr id="98309" name="Picture 5" descr="IMG_20160829_1103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700213"/>
            <a:ext cx="7027863" cy="395287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9507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500188" y="285750"/>
            <a:ext cx="7277100" cy="785813"/>
          </a:xfrm>
        </p:spPr>
        <p:txBody>
          <a:bodyPr/>
          <a:lstStyle/>
          <a:p>
            <a:pPr eaLnBrk="1" hangingPunct="1"/>
            <a:r>
              <a:rPr lang="ru-RU" sz="2800" b="1" smtClean="0"/>
              <a:t>Центром виховання любові до Батьківщини у ХЗОШ № 35 є Музей Бойової Слави</a:t>
            </a:r>
            <a:endParaRPr lang="ru-RU" sz="2800" smtClean="0"/>
          </a:p>
        </p:txBody>
      </p:sp>
      <p:pic>
        <p:nvPicPr>
          <p:cNvPr id="149509" name="Picture 5" descr="IMG_20160829_1102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557338"/>
            <a:ext cx="7199313" cy="40513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053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500188" y="285750"/>
            <a:ext cx="7277100" cy="785813"/>
          </a:xfrm>
        </p:spPr>
        <p:txBody>
          <a:bodyPr/>
          <a:lstStyle/>
          <a:p>
            <a:pPr eaLnBrk="1" hangingPunct="1"/>
            <a:r>
              <a:rPr lang="ru-RU" sz="2800" b="1" smtClean="0"/>
              <a:t>Центром виховання любові до Батьківщини у ХЗОШ № 35 є Музей Бойової Слави</a:t>
            </a:r>
            <a:endParaRPr lang="ru-RU" sz="2800" smtClean="0"/>
          </a:p>
        </p:txBody>
      </p:sp>
      <p:pic>
        <p:nvPicPr>
          <p:cNvPr id="150533" name="Picture 5" descr="IMG_20160829_1100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412875"/>
            <a:ext cx="7172325" cy="403383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9699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143000" y="285750"/>
            <a:ext cx="7750175" cy="4656138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1E0000"/>
                </a:solidFill>
              </a:rPr>
              <a:t>Умови для забезпечення гарантованого права громадян на здобуття дошкільної освіти створювали у Червонозаводькому районі 19 дошкільних навчальних закладів</a:t>
            </a:r>
            <a:endParaRPr lang="ru-RU" sz="360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14313"/>
            <a:ext cx="9144000" cy="6858001"/>
          </a:xfrm>
        </p:spPr>
      </p:pic>
      <p:sp>
        <p:nvSpPr>
          <p:cNvPr id="9933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500188" y="1428750"/>
            <a:ext cx="7277100" cy="3429000"/>
          </a:xfrm>
        </p:spPr>
        <p:txBody>
          <a:bodyPr/>
          <a:lstStyle/>
          <a:p>
            <a:pPr eaLnBrk="1" hangingPunct="1"/>
            <a:r>
              <a:rPr lang="uk-UA" sz="2800" b="1" smtClean="0"/>
              <a:t>Поміч АТО здійснюють учні шкіл району, проявляючи гуманне ставлення до тих земляків-українців, які внаслідок бойових дій на Сході України опинилися в скрутному становищі</a:t>
            </a:r>
            <a:endParaRPr lang="ru-RU" sz="280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5" descr="C:\Documents and Settings\Kadr\Рабочий стол\мій родовід\fb_img_1456221325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785813"/>
            <a:ext cx="52578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9" name="Picture 3" descr="C:\Documents and Settings\Kadr\Рабочий стол\мій родовід\p60418_163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785813"/>
            <a:ext cx="61737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2" descr="C:\Documents and Settings\Kadr\Рабочий стол\мій родовід\p60427_143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714375"/>
            <a:ext cx="6729412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7" name="Picture 2" descr="C:\Documents and Settings\Kadr\Рабочий стол\мій родовід\image_2f756f5c7096ae1ce07bf0db662fb2ffaa96dfdf19bc81d32b4c62b9bb90ea8e_v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500063"/>
            <a:ext cx="6992937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5475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4140200" y="285750"/>
            <a:ext cx="4789488" cy="5303838"/>
          </a:xfrm>
        </p:spPr>
        <p:txBody>
          <a:bodyPr/>
          <a:lstStyle/>
          <a:p>
            <a:pPr eaLnBrk="1" hangingPunct="1"/>
            <a:r>
              <a:rPr lang="ru-RU" sz="2800" b="1" smtClean="0"/>
              <a:t>Громадську діяльність школярів у рамках реалізації проекту «Учнівське самоврядування» координує районна організація лідерів учнівського самоврядування «Авангард» Червонозаводського району</a:t>
            </a:r>
            <a:endParaRPr lang="ru-RU" sz="2800" smtClean="0"/>
          </a:p>
        </p:txBody>
      </p:sp>
      <p:pic>
        <p:nvPicPr>
          <p:cNvPr id="105477" name="Picture 5" descr="avangard_logo_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268413"/>
            <a:ext cx="3054350" cy="32321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6501" name="Picture 6" descr="C:\Documents and Settings\Kadr\Рабочий стол\мій родовід\p60520_153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76250"/>
            <a:ext cx="7345362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4" descr="C:\Documents and Settings\Kadr\Рабочий стол\мій родовід\p60601_141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642938"/>
            <a:ext cx="7358063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Рисунок 3" descr="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000125" y="428625"/>
            <a:ext cx="7143750" cy="364331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Про </a:t>
            </a:r>
            <a:r>
              <a:rPr lang="ru-RU" sz="3600" b="1" dirty="0" err="1">
                <a:solidFill>
                  <a:srgbClr val="1E0000"/>
                </a:solidFill>
                <a:latin typeface="+mj-lt"/>
                <a:ea typeface="+mj-ea"/>
                <a:cs typeface="+mj-cs"/>
              </a:rPr>
              <a:t>підсумки</a:t>
            </a: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 err="1">
                <a:solidFill>
                  <a:srgbClr val="1E0000"/>
                </a:solidFill>
                <a:latin typeface="+mj-lt"/>
                <a:ea typeface="+mj-ea"/>
                <a:cs typeface="+mj-cs"/>
              </a:rPr>
              <a:t>розвитку</a:t>
            </a: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 err="1">
                <a:solidFill>
                  <a:srgbClr val="1E0000"/>
                </a:solidFill>
                <a:latin typeface="+mj-lt"/>
                <a:ea typeface="+mj-ea"/>
                <a:cs typeface="+mj-cs"/>
              </a:rPr>
              <a:t>освіти</a:t>
            </a: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 району</a:t>
            </a:r>
            <a:b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</a:b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у 2015/2016 </a:t>
            </a:r>
            <a:r>
              <a:rPr lang="ru-RU" sz="3600" b="1" dirty="0" err="1">
                <a:solidFill>
                  <a:srgbClr val="1E0000"/>
                </a:solidFill>
                <a:latin typeface="+mj-lt"/>
                <a:ea typeface="+mj-ea"/>
                <a:cs typeface="+mj-cs"/>
              </a:rPr>
              <a:t>навчальному</a:t>
            </a: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 err="1">
                <a:solidFill>
                  <a:srgbClr val="1E0000"/>
                </a:solidFill>
                <a:latin typeface="+mj-lt"/>
                <a:ea typeface="+mj-ea"/>
                <a:cs typeface="+mj-cs"/>
              </a:rPr>
              <a:t>році</a:t>
            </a: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 та</a:t>
            </a:r>
            <a:b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</a:br>
            <a:r>
              <a:rPr lang="ru-RU" sz="3600" b="1" dirty="0" err="1">
                <a:solidFill>
                  <a:srgbClr val="1E0000"/>
                </a:solidFill>
                <a:latin typeface="+mj-lt"/>
                <a:ea typeface="+mj-ea"/>
                <a:cs typeface="+mj-cs"/>
              </a:rPr>
              <a:t>завдання</a:t>
            </a: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 на </a:t>
            </a: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2016/2017 </a:t>
            </a:r>
            <a:r>
              <a:rPr lang="ru-RU" sz="3600" b="1" dirty="0" err="1">
                <a:solidFill>
                  <a:srgbClr val="1E0000"/>
                </a:solidFill>
                <a:latin typeface="+mj-lt"/>
                <a:ea typeface="+mj-ea"/>
                <a:cs typeface="+mj-cs"/>
              </a:rPr>
              <a:t>навчальний</a:t>
            </a: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 err="1">
                <a:solidFill>
                  <a:srgbClr val="1E0000"/>
                </a:solidFill>
                <a:latin typeface="+mj-lt"/>
                <a:ea typeface="+mj-ea"/>
                <a:cs typeface="+mj-cs"/>
              </a:rPr>
              <a:t>рік</a:t>
            </a:r>
            <a:r>
              <a:rPr lang="ru-RU" sz="3600" b="1" dirty="0">
                <a:solidFill>
                  <a:srgbClr val="1E0000"/>
                </a:solidFill>
                <a:latin typeface="+mj-lt"/>
                <a:ea typeface="+mj-ea"/>
                <a:cs typeface="+mj-cs"/>
              </a:rPr>
              <a:t>  </a:t>
            </a:r>
            <a:endParaRPr lang="uk-UA" sz="3600" b="1" dirty="0">
              <a:solidFill>
                <a:srgbClr val="1E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957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357313" y="1714500"/>
            <a:ext cx="7500937" cy="2428875"/>
          </a:xfrm>
        </p:spPr>
        <p:txBody>
          <a:bodyPr/>
          <a:lstStyle/>
          <a:p>
            <a:pPr eaLnBrk="1" hangingPunct="1"/>
            <a:r>
              <a:rPr lang="uk-UA" sz="3600" b="1" smtClean="0"/>
              <a:t>Пріоритетні напрями діяльності районного управління освіти та підпорядкованих навчальних закладів</a:t>
            </a:r>
            <a:endParaRPr lang="ru-RU" sz="3600" b="1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Тема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1788</Words>
  <Application>Microsoft Office PowerPoint</Application>
  <PresentationFormat>Экран (4:3)</PresentationFormat>
  <Paragraphs>795</Paragraphs>
  <Slides>101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101</vt:i4>
      </vt:variant>
    </vt:vector>
  </HeadingPairs>
  <TitlesOfParts>
    <vt:vector size="113" baseType="lpstr">
      <vt:lpstr>Arial</vt:lpstr>
      <vt:lpstr>Calibri</vt:lpstr>
      <vt:lpstr>Calibri Light</vt:lpstr>
      <vt:lpstr>Times New Roman</vt:lpstr>
      <vt:lpstr>Constantia</vt:lpstr>
      <vt:lpstr>Wingdings 2</vt:lpstr>
      <vt:lpstr>Тема Office</vt:lpstr>
      <vt:lpstr>1_Тема Office</vt:lpstr>
      <vt:lpstr>Diseño predeterminado</vt:lpstr>
      <vt:lpstr>Діаграма</vt:lpstr>
      <vt:lpstr>Аркуш Microsoft Office Excel 97-2003</vt:lpstr>
      <vt:lpstr>Діаграма Microsoft Office Excel</vt:lpstr>
      <vt:lpstr>Слайд 1</vt:lpstr>
      <vt:lpstr>Мережа загальноосвітніх навчальних закладів</vt:lpstr>
      <vt:lpstr>Кількість учнів</vt:lpstr>
      <vt:lpstr>Слайд 4</vt:lpstr>
      <vt:lpstr>Слайд 5</vt:lpstr>
      <vt:lpstr>Слайд 6</vt:lpstr>
      <vt:lpstr>Слайд 7</vt:lpstr>
      <vt:lpstr>КДЮСШ № 9</vt:lpstr>
      <vt:lpstr>Умови для забезпечення гарантованого права громадян на здобуття дошкільної освіти створювали у Червонозаводькому районі 19 дошкільних навчальних закладів</vt:lpstr>
      <vt:lpstr>Слайд 10</vt:lpstr>
      <vt:lpstr>Слайд 11</vt:lpstr>
      <vt:lpstr>Програмно-методичне забезпечення дошкільної освіти спрямовувалось на всебічний розвиток дошкільнят різного віку </vt:lpstr>
      <vt:lpstr>Облік дітей шкільного віку та охоплення їх навчанням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Роботу щодо удосконалення профільності навчання необхідно продовжити, спрямувавши її здебільшого на врахування інтересів нахилів і здібностей кожного учня, з тим, щоб підхід до організації освіти старшокласників не лише найповніше реалізовував принцип особистісно орієнтованого навчання, а й дав змогу створити оптимальні умови для професійного самовизначення</vt:lpstr>
      <vt:lpstr>Слайд 30</vt:lpstr>
      <vt:lpstr>Слайд 31</vt:lpstr>
      <vt:lpstr>Управлінням освіти району, навчальними закладами району у рамках своїх компетенцій здійснюється соціальний захист дітей пільгового контингенту </vt:lpstr>
      <vt:lpstr>Слайд 33</vt:lpstr>
      <vt:lpstr>Позашкільна освіта</vt:lpstr>
      <vt:lpstr>Фізкультурно-оздоровча робота </vt:lpstr>
      <vt:lpstr>Робота, спрямована на запобігання всім видам дитячого травматизму як під час навчально-виховного процесу, так і в позаурочний час</vt:lpstr>
      <vt:lpstr>Слайд 37</vt:lpstr>
      <vt:lpstr>Попередженню розвитку будь-якого захворювання у дитини, може сприяти вчасне виявлення такого захворювання шляхом проведення поглиблених медичних оглядів</vt:lpstr>
      <vt:lpstr>Слайд 39</vt:lpstr>
      <vt:lpstr>Медичні огляди учнів</vt:lpstr>
      <vt:lpstr>Організація харчування дітей</vt:lpstr>
      <vt:lpstr>Безкоштовне харчування</vt:lpstr>
      <vt:lpstr>Відпочинок та оздоровлення влітку</vt:lpstr>
      <vt:lpstr>Відпочинок та оздоровлення влітку</vt:lpstr>
      <vt:lpstr>Відпочинок та оздоровлення влітку</vt:lpstr>
      <vt:lpstr>Відпочинок та оздоровлення влітку</vt:lpstr>
      <vt:lpstr>Кадрове забезпечення</vt:lpstr>
      <vt:lpstr>Кваліфікаційна категорія «спеціаліст»</vt:lpstr>
      <vt:lpstr>Педагогічні звання «учитель-методист», «старший учитель» мають  125 педагогів ЗНЗ</vt:lpstr>
      <vt:lpstr>Кадрове забезпечення КДСЮШ №9 – 71 працівник, педагогічних  - 46</vt:lpstr>
      <vt:lpstr>Кадрове забезпечення КДСЮШ №9 </vt:lpstr>
      <vt:lpstr>У ЦДЮТ № 7 працює 72 працівники, педагогічних – 54</vt:lpstr>
      <vt:lpstr>У дошкільних навчальних закладах району педагогічних працівників -266</vt:lpstr>
      <vt:lpstr>Конкурси фахової майстерності</vt:lpstr>
      <vt:lpstr>Забезпечення підручниками</vt:lpstr>
      <vt:lpstr>Система роботи з обдарованою молоддю</vt:lpstr>
      <vt:lpstr>ІІ (районний) етап Всеукраїнських учнівських олімпіад із навчальних дисциплін</vt:lpstr>
      <vt:lpstr>ІІІ (обласний) етап Всеукраїнських учнівських олімпіад із навчальних дисциплін</vt:lpstr>
      <vt:lpstr>З 12-ти проведених міських турнірів наші учні вибороли перемогу тільки в чотирьох турнірах:</vt:lpstr>
      <vt:lpstr>Слайд 60</vt:lpstr>
      <vt:lpstr>МАН</vt:lpstr>
      <vt:lpstr>Організаційно-методичний супровід підготовки та проведення зовнішнього незалежного оцінювання</vt:lpstr>
      <vt:lpstr>ДПА у формі зовнішнього незалежного оцінювання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Талановиті учні змагались за можливість називатись кращим учнем року у номінаціях «Інтелектуал року», «Лідер року», «Творча особистість року» та «Спортсмен року»</vt:lpstr>
      <vt:lpstr>Претендентами на отримання стипендії Харківського міського голови «Обдарованість» висунуто 4 особи ЗНЗ, ПНЗ району, а саме:  Мулик Марію (ХГ № 34),  Хаустову Софію (ХЗОШ №120); Саржанюк Анастасію (ХЗОШ №35), Бабинця Юрія (ДЮСШ №9).</vt:lpstr>
      <vt:lpstr>Тісне співробітництво у ланці середня – вища школи, - це надійний крок до успішного навчання</vt:lpstr>
      <vt:lpstr>Кількість комп’ютерів - 279</vt:lpstr>
      <vt:lpstr>Кількість учнів на один комп’ютер – 23,3 (по місту – 18,3)</vt:lpstr>
      <vt:lpstr>Інформатизація освіти</vt:lpstr>
      <vt:lpstr>Важливою умовою для забезпечення якісного навчання дітей є розвиток матеріально-технічної бази навчальних закладів</vt:lpstr>
      <vt:lpstr>Слайд 78</vt:lpstr>
      <vt:lpstr>Слайд 79</vt:lpstr>
      <vt:lpstr>Слайд 80</vt:lpstr>
      <vt:lpstr>Важливою умовою для забезпечення якісного навчання дітей є розвиток матеріально-технічної бази навчальних закладів</vt:lpstr>
      <vt:lpstr>Протягом 2015 -2016 навчального року виховна робота в навчальних закладах спрямовувалась на посилення патріотичного виховання</vt:lpstr>
      <vt:lpstr>Слайд 83</vt:lpstr>
      <vt:lpstr>Слайд 84</vt:lpstr>
      <vt:lpstr>Слайд 85</vt:lpstr>
      <vt:lpstr>Слайд 86</vt:lpstr>
      <vt:lpstr>Центром виховання любові до Батьківщини у ХЗОШ № 35 є Музей Бойової Слави</vt:lpstr>
      <vt:lpstr>Центром виховання любові до Батьківщини у ХЗОШ № 35 є Музей Бойової Слави</vt:lpstr>
      <vt:lpstr>Центром виховання любові до Батьківщини у ХЗОШ № 35 є Музей Бойової Слави</vt:lpstr>
      <vt:lpstr>Поміч АТО здійснюють учні шкіл району, проявляючи гуманне ставлення до тих земляків-українців, які внаслідок бойових дій на Сході України опинилися в скрутному становищі</vt:lpstr>
      <vt:lpstr>Слайд 91</vt:lpstr>
      <vt:lpstr>Слайд 92</vt:lpstr>
      <vt:lpstr>Слайд 93</vt:lpstr>
      <vt:lpstr>Слайд 94</vt:lpstr>
      <vt:lpstr>Громадську діяльність школярів у рамках реалізації проекту «Учнівське самоврядування» координує районна організація лідерів учнівського самоврядування «Авангард» Червонозаводського району</vt:lpstr>
      <vt:lpstr>Слайд 96</vt:lpstr>
      <vt:lpstr>Слайд 97</vt:lpstr>
      <vt:lpstr>Слайд 98</vt:lpstr>
      <vt:lpstr>Пріоритетні напрями діяльності районного управління освіти та підпорядкованих навчальних закладів</vt:lpstr>
      <vt:lpstr>Дякую за увагу!</vt:lpstr>
      <vt:lpstr>Слайд 101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Валерий Устинов</dc:creator>
  <cp:lastModifiedBy>111</cp:lastModifiedBy>
  <cp:revision>77</cp:revision>
  <dcterms:created xsi:type="dcterms:W3CDTF">2015-09-21T06:36:37Z</dcterms:created>
  <dcterms:modified xsi:type="dcterms:W3CDTF">2016-08-31T07:20:10Z</dcterms:modified>
</cp:coreProperties>
</file>