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314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828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911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516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897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021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284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316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991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966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552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99207-48E4-4A9A-A478-276254832F9F}" type="datetimeFigureOut">
              <a:rPr lang="uk-UA" smtClean="0"/>
              <a:t>24.04.2020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FD77-622D-4E79-A401-A0B3E77790B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023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7656" y="491426"/>
            <a:ext cx="4593336" cy="5132133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b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освіти Основ’янського району </a:t>
            </a:r>
            <a:b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</a:t>
            </a:r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 </a:t>
            </a:r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</a:t>
            </a:r>
            <a:b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 СТЕПАНОВИЧ НИЖНИК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985" y="1109663"/>
            <a:ext cx="4579292" cy="423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3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1235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 інноваційні технології в сучасних умовах освітнього процесу.</a:t>
            </a:r>
            <a:b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 діалог, теорія, практика, досвід….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466" y="4114705"/>
            <a:ext cx="2970169" cy="210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6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Шановні колеги!</a:t>
            </a:r>
            <a:endParaRPr lang="uk-UA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фахової майстерності педагога – це постійний  процес, що здійснюється в будь – яких умовах. Сьогодні  - це умови карантину. І ми обрали уже звичну для нас технологію проведення спілкування: онлайн – семінар.</a:t>
            </a:r>
          </a:p>
          <a:p>
            <a:pPr marL="0" indent="0" algn="just">
              <a:buNone/>
            </a:pP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Учасниками семінару є науковці і кандидати педагогічних наук, доценти, доктори педагогічних наук, професори, педагоги – новатори закладів загальної середньої освіти, лауреати професійних педагогічних конкурсів, які у педагогічній практиці майстерно використовують цифрові та інші інноваційні технології.</a:t>
            </a:r>
          </a:p>
        </p:txBody>
      </p:sp>
    </p:spTree>
    <p:extLst>
      <p:ext uri="{BB962C8B-B14F-4D97-AF65-F5344CB8AC3E}">
        <p14:creationId xmlns:p14="http://schemas.microsoft.com/office/powerpoint/2010/main" val="168060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3057" cy="685859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728" y="591184"/>
            <a:ext cx="10515600" cy="5919343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 цінного матеріалу учасники сьогоднішнього онлайн – семінару отримають наживо із джерел науки за багатьма напрямками освітньої діяльності. Вважаю, що сьогоднішнє спілкування буде поштовхом до здійснення якісної професійної діяльності, надихне педагогів на постійний пошук, а наша співпраця з науковцями триватиме в майбутньому і принесе і нам, і вам гарний творчий урожай на ниві освіти.</a:t>
            </a:r>
          </a:p>
          <a:p>
            <a:pPr marL="0" indent="0" algn="just">
              <a:buNone/>
            </a:pP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Бажаю не втрачати набутого, якісно і віддано продовжувати свою справу навчання і виховання дітей.</a:t>
            </a:r>
          </a:p>
          <a:p>
            <a:pPr marL="0" indent="0" algn="ctr">
              <a:buNone/>
            </a:pPr>
            <a:endParaRPr lang="uk-UA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 всім та успіху!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4454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178</Words>
  <Application>Microsoft Office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Начальник  Управління освіти Основ’янського району  Харківської  міської ради    ОЛЕКСАНДР СТЕПАНОВИЧ НИЖНИК</vt:lpstr>
      <vt:lpstr>Ефективні інноваційні технології в сучасних умовах освітнього процесу. Педагогічний діалог, теорія, практика, досвід…. </vt:lpstr>
      <vt:lpstr>Шановні колеги!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Начальник Управління освіти Основ’янського району  Харківської міської ради    ОЛЕКСАНДР СТЕЕПАНОВИЧ НИЖНИК</dc:title>
  <dc:creator>School</dc:creator>
  <cp:lastModifiedBy>School</cp:lastModifiedBy>
  <cp:revision>8</cp:revision>
  <dcterms:created xsi:type="dcterms:W3CDTF">2020-04-17T08:24:13Z</dcterms:created>
  <dcterms:modified xsi:type="dcterms:W3CDTF">2020-04-24T07:23:02Z</dcterms:modified>
</cp:coreProperties>
</file>