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5" r:id="rId11"/>
    <p:sldId id="273" r:id="rId12"/>
    <p:sldId id="268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7582A6-8431-4D3C-9741-DE8B39D5EB7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A1CD77D-5FFC-40A2-814F-1070FC579AD1}">
      <dgm:prSet phldrT="[Текст]" custT="1"/>
      <dgm:spPr/>
      <dgm:t>
        <a:bodyPr/>
        <a:lstStyle/>
        <a:p>
          <a:r>
            <a:rPr lang="uk-UA" sz="2000" dirty="0"/>
            <a:t>Головна</a:t>
          </a:r>
          <a:endParaRPr lang="ru-RU" sz="2000" dirty="0"/>
        </a:p>
      </dgm:t>
    </dgm:pt>
    <dgm:pt modelId="{41CE053D-245E-43DE-A1BA-F336D4D057D5}" type="parTrans" cxnId="{46B0CCD3-0D38-4EA9-B721-2E119CC81184}">
      <dgm:prSet/>
      <dgm:spPr/>
      <dgm:t>
        <a:bodyPr/>
        <a:lstStyle/>
        <a:p>
          <a:endParaRPr lang="ru-RU"/>
        </a:p>
      </dgm:t>
    </dgm:pt>
    <dgm:pt modelId="{0F7B5C55-A60C-4D4E-B560-74C2B2CF1C1F}" type="sibTrans" cxnId="{46B0CCD3-0D38-4EA9-B721-2E119CC81184}">
      <dgm:prSet/>
      <dgm:spPr/>
      <dgm:t>
        <a:bodyPr/>
        <a:lstStyle/>
        <a:p>
          <a:endParaRPr lang="ru-RU"/>
        </a:p>
      </dgm:t>
    </dgm:pt>
    <dgm:pt modelId="{719DBC1F-6186-4CD2-87D3-F49D7E52237A}">
      <dgm:prSet phldrT="[Текст]" custT="1"/>
      <dgm:spPr/>
      <dgm:t>
        <a:bodyPr/>
        <a:lstStyle/>
        <a:p>
          <a:r>
            <a:rPr lang="uk-UA" sz="2000" dirty="0"/>
            <a:t>Освіта</a:t>
          </a:r>
          <a:endParaRPr lang="ru-RU" sz="1500" dirty="0"/>
        </a:p>
      </dgm:t>
    </dgm:pt>
    <dgm:pt modelId="{336A2B6A-5BB5-4224-BEA4-977784DE1580}" type="parTrans" cxnId="{FDE613F2-20AC-4FBF-9224-32103BAD40DA}">
      <dgm:prSet/>
      <dgm:spPr/>
      <dgm:t>
        <a:bodyPr/>
        <a:lstStyle/>
        <a:p>
          <a:endParaRPr lang="ru-RU"/>
        </a:p>
      </dgm:t>
    </dgm:pt>
    <dgm:pt modelId="{9796244B-613C-4DCC-9915-27A05A2CE85A}" type="sibTrans" cxnId="{FDE613F2-20AC-4FBF-9224-32103BAD40DA}">
      <dgm:prSet/>
      <dgm:spPr/>
      <dgm:t>
        <a:bodyPr/>
        <a:lstStyle/>
        <a:p>
          <a:endParaRPr lang="ru-RU"/>
        </a:p>
      </dgm:t>
    </dgm:pt>
    <dgm:pt modelId="{AEFD53C1-C157-4207-9E13-2165F0789AA7}">
      <dgm:prSet phldrT="[Текст]" custT="1"/>
      <dgm:spPr/>
      <dgm:t>
        <a:bodyPr/>
        <a:lstStyle/>
        <a:p>
          <a:r>
            <a:rPr lang="uk-UA" sz="1800" dirty="0"/>
            <a:t>Загальна середня освіта</a:t>
          </a:r>
          <a:endParaRPr lang="ru-RU" sz="1800" dirty="0"/>
        </a:p>
      </dgm:t>
    </dgm:pt>
    <dgm:pt modelId="{83F92C9C-FC86-4B9A-BAA1-162E75C21C98}" type="parTrans" cxnId="{EAE46010-C55A-40C2-99B8-1F808D518206}">
      <dgm:prSet/>
      <dgm:spPr/>
      <dgm:t>
        <a:bodyPr/>
        <a:lstStyle/>
        <a:p>
          <a:endParaRPr lang="ru-RU"/>
        </a:p>
      </dgm:t>
    </dgm:pt>
    <dgm:pt modelId="{70FC3FFF-52C2-466C-B35E-D22807E6C85D}" type="sibTrans" cxnId="{EAE46010-C55A-40C2-99B8-1F808D518206}">
      <dgm:prSet/>
      <dgm:spPr/>
      <dgm:t>
        <a:bodyPr/>
        <a:lstStyle/>
        <a:p>
          <a:endParaRPr lang="ru-RU"/>
        </a:p>
      </dgm:t>
    </dgm:pt>
    <dgm:pt modelId="{5B8D5B42-A622-417C-B4C0-4CC655DE80DF}">
      <dgm:prSet phldrT="[Текст]" custT="1"/>
      <dgm:spPr/>
      <dgm:t>
        <a:bodyPr/>
        <a:lstStyle/>
        <a:p>
          <a:r>
            <a:rPr lang="uk-UA" sz="2000" dirty="0"/>
            <a:t>Навчання дітей у спеціальних закладах освіти</a:t>
          </a:r>
          <a:endParaRPr lang="ru-RU" sz="2000" dirty="0"/>
        </a:p>
      </dgm:t>
    </dgm:pt>
    <dgm:pt modelId="{3DD6A021-BCCF-42F1-87E7-C3E42CD3C707}" type="parTrans" cxnId="{E2D721D7-37AB-4F83-B799-5ED8484177F1}">
      <dgm:prSet/>
      <dgm:spPr/>
      <dgm:t>
        <a:bodyPr/>
        <a:lstStyle/>
        <a:p>
          <a:endParaRPr lang="ru-RU"/>
        </a:p>
      </dgm:t>
    </dgm:pt>
    <dgm:pt modelId="{3D904D30-38CC-4C22-9C84-1B9ACD405D6C}" type="sibTrans" cxnId="{E2D721D7-37AB-4F83-B799-5ED8484177F1}">
      <dgm:prSet/>
      <dgm:spPr/>
      <dgm:t>
        <a:bodyPr/>
        <a:lstStyle/>
        <a:p>
          <a:endParaRPr lang="ru-RU"/>
        </a:p>
      </dgm:t>
    </dgm:pt>
    <dgm:pt modelId="{511BE606-1C3B-4E00-A18A-78EAB3827C1F}">
      <dgm:prSet phldrT="[Текст]" custT="1"/>
      <dgm:spPr/>
      <dgm:t>
        <a:bodyPr/>
        <a:lstStyle/>
        <a:p>
          <a:r>
            <a:rPr lang="uk-UA" sz="1800" dirty="0"/>
            <a:t>Освіта дітей з </a:t>
          </a:r>
          <a:r>
            <a:rPr lang="uk-UA" sz="1800" dirty="0" err="1"/>
            <a:t>особли-вими</a:t>
          </a:r>
          <a:r>
            <a:rPr lang="uk-UA" sz="1800" dirty="0"/>
            <a:t> освітніми потребами</a:t>
          </a:r>
          <a:endParaRPr lang="ru-RU" sz="1800" dirty="0"/>
        </a:p>
      </dgm:t>
    </dgm:pt>
    <dgm:pt modelId="{6065A151-5B35-485F-8313-A3590A123422}" type="parTrans" cxnId="{34370ED7-B022-4C58-9B88-B4A5A3BAB691}">
      <dgm:prSet/>
      <dgm:spPr/>
      <dgm:t>
        <a:bodyPr/>
        <a:lstStyle/>
        <a:p>
          <a:endParaRPr lang="ru-RU"/>
        </a:p>
      </dgm:t>
    </dgm:pt>
    <dgm:pt modelId="{23C19980-EB2A-4332-A27C-CA5413C6E17A}" type="sibTrans" cxnId="{34370ED7-B022-4C58-9B88-B4A5A3BAB691}">
      <dgm:prSet/>
      <dgm:spPr/>
      <dgm:t>
        <a:bodyPr/>
        <a:lstStyle/>
        <a:p>
          <a:endParaRPr lang="ru-RU"/>
        </a:p>
      </dgm:t>
    </dgm:pt>
    <dgm:pt modelId="{75A32A7D-5D5A-46BF-8EE4-A8B8493A8D13}" type="pres">
      <dgm:prSet presAssocID="{537582A6-8431-4D3C-9741-DE8B39D5EB75}" presName="Name0" presStyleCnt="0">
        <dgm:presLayoutVars>
          <dgm:dir/>
          <dgm:resizeHandles val="exact"/>
        </dgm:presLayoutVars>
      </dgm:prSet>
      <dgm:spPr/>
    </dgm:pt>
    <dgm:pt modelId="{699B9676-081C-437C-9D29-53B318556E7F}" type="pres">
      <dgm:prSet presAssocID="{3A1CD77D-5FFC-40A2-814F-1070FC579AD1}" presName="node" presStyleLbl="node1" presStyleIdx="0" presStyleCnt="5" custScaleX="116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DB0D3-00A3-48C4-88DD-C9FB6756FFEC}" type="pres">
      <dgm:prSet presAssocID="{0F7B5C55-A60C-4D4E-B560-74C2B2CF1C1F}" presName="sibTrans" presStyleLbl="sibTrans2D1" presStyleIdx="0" presStyleCnt="4"/>
      <dgm:spPr/>
      <dgm:t>
        <a:bodyPr/>
        <a:lstStyle/>
        <a:p>
          <a:endParaRPr lang="ru-RU"/>
        </a:p>
      </dgm:t>
    </dgm:pt>
    <dgm:pt modelId="{9EF27D97-BCCC-4F9A-86F4-CA235CBD6B2F}" type="pres">
      <dgm:prSet presAssocID="{0F7B5C55-A60C-4D4E-B560-74C2B2CF1C1F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34753BA2-B0BE-4293-B1F9-3C54898BDD16}" type="pres">
      <dgm:prSet presAssocID="{719DBC1F-6186-4CD2-87D3-F49D7E52237A}" presName="node" presStyleLbl="node1" presStyleIdx="1" presStyleCnt="5" custLinFactNeighborX="-25322" custLinFactNeighborY="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D1E2A-BED8-4DD8-B6C8-5319F7C29B30}" type="pres">
      <dgm:prSet presAssocID="{9796244B-613C-4DCC-9915-27A05A2CE85A}" presName="sibTrans" presStyleLbl="sibTrans2D1" presStyleIdx="1" presStyleCnt="4"/>
      <dgm:spPr/>
      <dgm:t>
        <a:bodyPr/>
        <a:lstStyle/>
        <a:p>
          <a:endParaRPr lang="ru-RU"/>
        </a:p>
      </dgm:t>
    </dgm:pt>
    <dgm:pt modelId="{3F8D89ED-32C1-4D3F-BA65-0F8E1ABD946B}" type="pres">
      <dgm:prSet presAssocID="{9796244B-613C-4DCC-9915-27A05A2CE85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EA000ABD-D6BC-46D2-A196-6EED23398538}" type="pres">
      <dgm:prSet presAssocID="{AEFD53C1-C157-4207-9E13-2165F0789AA7}" presName="node" presStyleLbl="node1" presStyleIdx="2" presStyleCnt="5" custScaleX="121825" custLinFactNeighborX="-47621" custLinFactNeighborY="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0B0CA-808A-4124-9D90-F60B1887228D}" type="pres">
      <dgm:prSet presAssocID="{70FC3FFF-52C2-466C-B35E-D22807E6C85D}" presName="sibTrans" presStyleLbl="sibTrans2D1" presStyleIdx="2" presStyleCnt="4"/>
      <dgm:spPr/>
      <dgm:t>
        <a:bodyPr/>
        <a:lstStyle/>
        <a:p>
          <a:endParaRPr lang="ru-RU"/>
        </a:p>
      </dgm:t>
    </dgm:pt>
    <dgm:pt modelId="{C658F428-3ED7-4D71-A232-E621F5FF72FE}" type="pres">
      <dgm:prSet presAssocID="{70FC3FFF-52C2-466C-B35E-D22807E6C85D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8A91ABE9-0452-4E42-931F-1F9CB223300E}" type="pres">
      <dgm:prSet presAssocID="{5B8D5B42-A622-417C-B4C0-4CC655DE80DF}" presName="node" presStyleLbl="node1" presStyleIdx="3" presStyleCnt="5" custScaleX="162521" custLinFactNeighborX="-43931" custLinFactNeighborY="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FF8D0D-A29F-42AD-8257-87C3118C25E4}" type="pres">
      <dgm:prSet presAssocID="{3D904D30-38CC-4C22-9C84-1B9ACD405D6C}" presName="sibTrans" presStyleLbl="sibTrans2D1" presStyleIdx="3" presStyleCnt="4"/>
      <dgm:spPr/>
      <dgm:t>
        <a:bodyPr/>
        <a:lstStyle/>
        <a:p>
          <a:endParaRPr lang="ru-RU"/>
        </a:p>
      </dgm:t>
    </dgm:pt>
    <dgm:pt modelId="{8B1753E9-417F-4CBA-B5B0-3EA9998D5877}" type="pres">
      <dgm:prSet presAssocID="{3D904D30-38CC-4C22-9C84-1B9ACD405D6C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CBE65C22-BC4A-4039-ADF3-20C5674220A5}" type="pres">
      <dgm:prSet presAssocID="{511BE606-1C3B-4E00-A18A-78EAB3827C1F}" presName="node" presStyleLbl="node1" presStyleIdx="4" presStyleCnt="5" custScaleX="134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C1A785-B7B0-48E8-AEE5-9F62DD1F74A1}" type="presOf" srcId="{3A1CD77D-5FFC-40A2-814F-1070FC579AD1}" destId="{699B9676-081C-437C-9D29-53B318556E7F}" srcOrd="0" destOrd="0" presId="urn:microsoft.com/office/officeart/2005/8/layout/process1"/>
    <dgm:cxn modelId="{355DA188-4F7D-4385-BD43-775C1FE91582}" type="presOf" srcId="{3D904D30-38CC-4C22-9C84-1B9ACD405D6C}" destId="{C1FF8D0D-A29F-42AD-8257-87C3118C25E4}" srcOrd="0" destOrd="0" presId="urn:microsoft.com/office/officeart/2005/8/layout/process1"/>
    <dgm:cxn modelId="{34370ED7-B022-4C58-9B88-B4A5A3BAB691}" srcId="{537582A6-8431-4D3C-9741-DE8B39D5EB75}" destId="{511BE606-1C3B-4E00-A18A-78EAB3827C1F}" srcOrd="4" destOrd="0" parTransId="{6065A151-5B35-485F-8313-A3590A123422}" sibTransId="{23C19980-EB2A-4332-A27C-CA5413C6E17A}"/>
    <dgm:cxn modelId="{40B89101-D917-4221-9189-CF85C617507D}" type="presOf" srcId="{5B8D5B42-A622-417C-B4C0-4CC655DE80DF}" destId="{8A91ABE9-0452-4E42-931F-1F9CB223300E}" srcOrd="0" destOrd="0" presId="urn:microsoft.com/office/officeart/2005/8/layout/process1"/>
    <dgm:cxn modelId="{83F58D04-FEEF-4D47-8FCC-7BF278028938}" type="presOf" srcId="{3D904D30-38CC-4C22-9C84-1B9ACD405D6C}" destId="{8B1753E9-417F-4CBA-B5B0-3EA9998D5877}" srcOrd="1" destOrd="0" presId="urn:microsoft.com/office/officeart/2005/8/layout/process1"/>
    <dgm:cxn modelId="{0FEB9E95-E0C9-408D-8662-9A32D1C7CBA4}" type="presOf" srcId="{511BE606-1C3B-4E00-A18A-78EAB3827C1F}" destId="{CBE65C22-BC4A-4039-ADF3-20C5674220A5}" srcOrd="0" destOrd="0" presId="urn:microsoft.com/office/officeart/2005/8/layout/process1"/>
    <dgm:cxn modelId="{EAE46010-C55A-40C2-99B8-1F808D518206}" srcId="{537582A6-8431-4D3C-9741-DE8B39D5EB75}" destId="{AEFD53C1-C157-4207-9E13-2165F0789AA7}" srcOrd="2" destOrd="0" parTransId="{83F92C9C-FC86-4B9A-BAA1-162E75C21C98}" sibTransId="{70FC3FFF-52C2-466C-B35E-D22807E6C85D}"/>
    <dgm:cxn modelId="{FDE613F2-20AC-4FBF-9224-32103BAD40DA}" srcId="{537582A6-8431-4D3C-9741-DE8B39D5EB75}" destId="{719DBC1F-6186-4CD2-87D3-F49D7E52237A}" srcOrd="1" destOrd="0" parTransId="{336A2B6A-5BB5-4224-BEA4-977784DE1580}" sibTransId="{9796244B-613C-4DCC-9915-27A05A2CE85A}"/>
    <dgm:cxn modelId="{EEAE1B14-0A96-4FF2-99F6-D4FB8757FCEE}" type="presOf" srcId="{0F7B5C55-A60C-4D4E-B560-74C2B2CF1C1F}" destId="{9EF27D97-BCCC-4F9A-86F4-CA235CBD6B2F}" srcOrd="1" destOrd="0" presId="urn:microsoft.com/office/officeart/2005/8/layout/process1"/>
    <dgm:cxn modelId="{F9C44137-3D4D-4334-BAEF-037A04D5F8DB}" type="presOf" srcId="{9796244B-613C-4DCC-9915-27A05A2CE85A}" destId="{97ED1E2A-BED8-4DD8-B6C8-5319F7C29B30}" srcOrd="0" destOrd="0" presId="urn:microsoft.com/office/officeart/2005/8/layout/process1"/>
    <dgm:cxn modelId="{977930E8-86AD-4B2F-9274-16BFBE550237}" type="presOf" srcId="{AEFD53C1-C157-4207-9E13-2165F0789AA7}" destId="{EA000ABD-D6BC-46D2-A196-6EED23398538}" srcOrd="0" destOrd="0" presId="urn:microsoft.com/office/officeart/2005/8/layout/process1"/>
    <dgm:cxn modelId="{C578E2C5-4DB9-4095-9750-519ECFDE5EEF}" type="presOf" srcId="{719DBC1F-6186-4CD2-87D3-F49D7E52237A}" destId="{34753BA2-B0BE-4293-B1F9-3C54898BDD16}" srcOrd="0" destOrd="0" presId="urn:microsoft.com/office/officeart/2005/8/layout/process1"/>
    <dgm:cxn modelId="{46B0CCD3-0D38-4EA9-B721-2E119CC81184}" srcId="{537582A6-8431-4D3C-9741-DE8B39D5EB75}" destId="{3A1CD77D-5FFC-40A2-814F-1070FC579AD1}" srcOrd="0" destOrd="0" parTransId="{41CE053D-245E-43DE-A1BA-F336D4D057D5}" sibTransId="{0F7B5C55-A60C-4D4E-B560-74C2B2CF1C1F}"/>
    <dgm:cxn modelId="{C1D38D87-141B-4040-8A5B-FA46BA0B5BCE}" type="presOf" srcId="{537582A6-8431-4D3C-9741-DE8B39D5EB75}" destId="{75A32A7D-5D5A-46BF-8EE4-A8B8493A8D13}" srcOrd="0" destOrd="0" presId="urn:microsoft.com/office/officeart/2005/8/layout/process1"/>
    <dgm:cxn modelId="{399D0372-9151-43B5-BF19-2621222FBBCC}" type="presOf" srcId="{70FC3FFF-52C2-466C-B35E-D22807E6C85D}" destId="{1550B0CA-808A-4124-9D90-F60B1887228D}" srcOrd="0" destOrd="0" presId="urn:microsoft.com/office/officeart/2005/8/layout/process1"/>
    <dgm:cxn modelId="{3CF51289-9518-4FEF-8D2A-B247F6AB8063}" type="presOf" srcId="{0F7B5C55-A60C-4D4E-B560-74C2B2CF1C1F}" destId="{5F7DB0D3-00A3-48C4-88DD-C9FB6756FFEC}" srcOrd="0" destOrd="0" presId="urn:microsoft.com/office/officeart/2005/8/layout/process1"/>
    <dgm:cxn modelId="{12E2B74D-3F91-46BB-8502-F2C1E3C8F8E7}" type="presOf" srcId="{9796244B-613C-4DCC-9915-27A05A2CE85A}" destId="{3F8D89ED-32C1-4D3F-BA65-0F8E1ABD946B}" srcOrd="1" destOrd="0" presId="urn:microsoft.com/office/officeart/2005/8/layout/process1"/>
    <dgm:cxn modelId="{E2D721D7-37AB-4F83-B799-5ED8484177F1}" srcId="{537582A6-8431-4D3C-9741-DE8B39D5EB75}" destId="{5B8D5B42-A622-417C-B4C0-4CC655DE80DF}" srcOrd="3" destOrd="0" parTransId="{3DD6A021-BCCF-42F1-87E7-C3E42CD3C707}" sibTransId="{3D904D30-38CC-4C22-9C84-1B9ACD405D6C}"/>
    <dgm:cxn modelId="{6DE8C2AF-3349-45C6-A431-B302E2DEBDA5}" type="presOf" srcId="{70FC3FFF-52C2-466C-B35E-D22807E6C85D}" destId="{C658F428-3ED7-4D71-A232-E621F5FF72FE}" srcOrd="1" destOrd="0" presId="urn:microsoft.com/office/officeart/2005/8/layout/process1"/>
    <dgm:cxn modelId="{313FB844-20B0-45ED-AE0D-AC258E24F018}" type="presParOf" srcId="{75A32A7D-5D5A-46BF-8EE4-A8B8493A8D13}" destId="{699B9676-081C-437C-9D29-53B318556E7F}" srcOrd="0" destOrd="0" presId="urn:microsoft.com/office/officeart/2005/8/layout/process1"/>
    <dgm:cxn modelId="{3962EA4D-88F6-48D7-A340-A6DDC2862224}" type="presParOf" srcId="{75A32A7D-5D5A-46BF-8EE4-A8B8493A8D13}" destId="{5F7DB0D3-00A3-48C4-88DD-C9FB6756FFEC}" srcOrd="1" destOrd="0" presId="urn:microsoft.com/office/officeart/2005/8/layout/process1"/>
    <dgm:cxn modelId="{31B8A12F-ED08-4D94-8066-9BC46BCF4094}" type="presParOf" srcId="{5F7DB0D3-00A3-48C4-88DD-C9FB6756FFEC}" destId="{9EF27D97-BCCC-4F9A-86F4-CA235CBD6B2F}" srcOrd="0" destOrd="0" presId="urn:microsoft.com/office/officeart/2005/8/layout/process1"/>
    <dgm:cxn modelId="{5D571FAF-9AF8-4B12-B563-40158D59DF99}" type="presParOf" srcId="{75A32A7D-5D5A-46BF-8EE4-A8B8493A8D13}" destId="{34753BA2-B0BE-4293-B1F9-3C54898BDD16}" srcOrd="2" destOrd="0" presId="urn:microsoft.com/office/officeart/2005/8/layout/process1"/>
    <dgm:cxn modelId="{E16BD668-78EE-4470-AF87-8CF55B7A17D5}" type="presParOf" srcId="{75A32A7D-5D5A-46BF-8EE4-A8B8493A8D13}" destId="{97ED1E2A-BED8-4DD8-B6C8-5319F7C29B30}" srcOrd="3" destOrd="0" presId="urn:microsoft.com/office/officeart/2005/8/layout/process1"/>
    <dgm:cxn modelId="{F5861045-B2DA-4753-BA4A-63BD1EF03066}" type="presParOf" srcId="{97ED1E2A-BED8-4DD8-B6C8-5319F7C29B30}" destId="{3F8D89ED-32C1-4D3F-BA65-0F8E1ABD946B}" srcOrd="0" destOrd="0" presId="urn:microsoft.com/office/officeart/2005/8/layout/process1"/>
    <dgm:cxn modelId="{B33497DA-918C-4F3D-8A14-C6DF526154AD}" type="presParOf" srcId="{75A32A7D-5D5A-46BF-8EE4-A8B8493A8D13}" destId="{EA000ABD-D6BC-46D2-A196-6EED23398538}" srcOrd="4" destOrd="0" presId="urn:microsoft.com/office/officeart/2005/8/layout/process1"/>
    <dgm:cxn modelId="{1B505324-BBB9-4EB6-8865-45D8989CC4E0}" type="presParOf" srcId="{75A32A7D-5D5A-46BF-8EE4-A8B8493A8D13}" destId="{1550B0CA-808A-4124-9D90-F60B1887228D}" srcOrd="5" destOrd="0" presId="urn:microsoft.com/office/officeart/2005/8/layout/process1"/>
    <dgm:cxn modelId="{CF4BAC11-853A-4AFD-8339-9C0F339A05A9}" type="presParOf" srcId="{1550B0CA-808A-4124-9D90-F60B1887228D}" destId="{C658F428-3ED7-4D71-A232-E621F5FF72FE}" srcOrd="0" destOrd="0" presId="urn:microsoft.com/office/officeart/2005/8/layout/process1"/>
    <dgm:cxn modelId="{E194F986-E761-41CF-BE03-7E796C199F7B}" type="presParOf" srcId="{75A32A7D-5D5A-46BF-8EE4-A8B8493A8D13}" destId="{8A91ABE9-0452-4E42-931F-1F9CB223300E}" srcOrd="6" destOrd="0" presId="urn:microsoft.com/office/officeart/2005/8/layout/process1"/>
    <dgm:cxn modelId="{D632F3CF-A699-45DF-81FF-AFE243FFFD9B}" type="presParOf" srcId="{75A32A7D-5D5A-46BF-8EE4-A8B8493A8D13}" destId="{C1FF8D0D-A29F-42AD-8257-87C3118C25E4}" srcOrd="7" destOrd="0" presId="urn:microsoft.com/office/officeart/2005/8/layout/process1"/>
    <dgm:cxn modelId="{1DB14017-F9A2-4B32-B1D4-6A6E053FCDD3}" type="presParOf" srcId="{C1FF8D0D-A29F-42AD-8257-87C3118C25E4}" destId="{8B1753E9-417F-4CBA-B5B0-3EA9998D5877}" srcOrd="0" destOrd="0" presId="urn:microsoft.com/office/officeart/2005/8/layout/process1"/>
    <dgm:cxn modelId="{A04751EF-B0AC-4667-BC8E-29AB8F7A65A1}" type="presParOf" srcId="{75A32A7D-5D5A-46BF-8EE4-A8B8493A8D13}" destId="{CBE65C22-BC4A-4039-ADF3-20C5674220A5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9B9676-081C-437C-9D29-53B318556E7F}">
      <dsp:nvSpPr>
        <dsp:cNvPr id="0" name=""/>
        <dsp:cNvSpPr/>
      </dsp:nvSpPr>
      <dsp:spPr>
        <a:xfrm>
          <a:off x="4985" y="762036"/>
          <a:ext cx="1241098" cy="1644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Головна</a:t>
          </a:r>
          <a:endParaRPr lang="ru-RU" sz="2000" kern="1200" dirty="0"/>
        </a:p>
      </dsp:txBody>
      <dsp:txXfrm>
        <a:off x="4985" y="762036"/>
        <a:ext cx="1241098" cy="1644278"/>
      </dsp:txXfrm>
    </dsp:sp>
    <dsp:sp modelId="{5F7DB0D3-00A3-48C4-88DD-C9FB6756FFEC}">
      <dsp:nvSpPr>
        <dsp:cNvPr id="0" name=""/>
        <dsp:cNvSpPr/>
      </dsp:nvSpPr>
      <dsp:spPr>
        <a:xfrm rot="9156">
          <a:off x="1325445" y="1454487"/>
          <a:ext cx="168246" cy="263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9156">
        <a:off x="1325445" y="1454487"/>
        <a:ext cx="168246" cy="263552"/>
      </dsp:txXfrm>
    </dsp:sp>
    <dsp:sp modelId="{34753BA2-B0BE-4293-B1F9-3C54898BDD16}">
      <dsp:nvSpPr>
        <dsp:cNvPr id="0" name=""/>
        <dsp:cNvSpPr/>
      </dsp:nvSpPr>
      <dsp:spPr>
        <a:xfrm>
          <a:off x="1563528" y="765950"/>
          <a:ext cx="1062711" cy="1644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Освіта</a:t>
          </a:r>
          <a:endParaRPr lang="ru-RU" sz="1500" kern="1200" dirty="0"/>
        </a:p>
      </dsp:txBody>
      <dsp:txXfrm>
        <a:off x="1563528" y="765950"/>
        <a:ext cx="1062711" cy="1644278"/>
      </dsp:txXfrm>
    </dsp:sp>
    <dsp:sp modelId="{97ED1E2A-BED8-4DD8-B6C8-5319F7C29B30}">
      <dsp:nvSpPr>
        <dsp:cNvPr id="0" name=""/>
        <dsp:cNvSpPr/>
      </dsp:nvSpPr>
      <dsp:spPr>
        <a:xfrm>
          <a:off x="2708814" y="1456313"/>
          <a:ext cx="175056" cy="263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708814" y="1456313"/>
        <a:ext cx="175056" cy="263552"/>
      </dsp:txXfrm>
    </dsp:sp>
    <dsp:sp modelId="{EA000ABD-D6BC-46D2-A196-6EED23398538}">
      <dsp:nvSpPr>
        <dsp:cNvPr id="0" name=""/>
        <dsp:cNvSpPr/>
      </dsp:nvSpPr>
      <dsp:spPr>
        <a:xfrm>
          <a:off x="2956535" y="765950"/>
          <a:ext cx="1294648" cy="1644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/>
            <a:t>Загальна середня освіта</a:t>
          </a:r>
          <a:endParaRPr lang="ru-RU" sz="1800" kern="1200" dirty="0"/>
        </a:p>
      </dsp:txBody>
      <dsp:txXfrm>
        <a:off x="2956535" y="765950"/>
        <a:ext cx="1294648" cy="1644278"/>
      </dsp:txXfrm>
    </dsp:sp>
    <dsp:sp modelId="{1550B0CA-808A-4124-9D90-F60B1887228D}">
      <dsp:nvSpPr>
        <dsp:cNvPr id="0" name=""/>
        <dsp:cNvSpPr/>
      </dsp:nvSpPr>
      <dsp:spPr>
        <a:xfrm>
          <a:off x="4361376" y="1456313"/>
          <a:ext cx="233608" cy="263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361376" y="1456313"/>
        <a:ext cx="233608" cy="263552"/>
      </dsp:txXfrm>
    </dsp:sp>
    <dsp:sp modelId="{8A91ABE9-0452-4E42-931F-1F9CB223300E}">
      <dsp:nvSpPr>
        <dsp:cNvPr id="0" name=""/>
        <dsp:cNvSpPr/>
      </dsp:nvSpPr>
      <dsp:spPr>
        <a:xfrm>
          <a:off x="4691954" y="765950"/>
          <a:ext cx="1727129" cy="1644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Навчання дітей у спеціальних закладах освіти</a:t>
          </a:r>
          <a:endParaRPr lang="ru-RU" sz="2000" kern="1200" dirty="0"/>
        </a:p>
      </dsp:txBody>
      <dsp:txXfrm>
        <a:off x="4691954" y="765950"/>
        <a:ext cx="1727129" cy="1644278"/>
      </dsp:txXfrm>
    </dsp:sp>
    <dsp:sp modelId="{C1FF8D0D-A29F-42AD-8257-87C3118C25E4}">
      <dsp:nvSpPr>
        <dsp:cNvPr id="0" name=""/>
        <dsp:cNvSpPr/>
      </dsp:nvSpPr>
      <dsp:spPr>
        <a:xfrm rot="21593850">
          <a:off x="6572041" y="1454204"/>
          <a:ext cx="324269" cy="263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21593850">
        <a:off x="6572041" y="1454204"/>
        <a:ext cx="324269" cy="263552"/>
      </dsp:txXfrm>
    </dsp:sp>
    <dsp:sp modelId="{CBE65C22-BC4A-4039-ADF3-20C5674220A5}">
      <dsp:nvSpPr>
        <dsp:cNvPr id="0" name=""/>
        <dsp:cNvSpPr/>
      </dsp:nvSpPr>
      <dsp:spPr>
        <a:xfrm>
          <a:off x="7030913" y="762036"/>
          <a:ext cx="1424533" cy="1644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/>
            <a:t>Освіта дітей з </a:t>
          </a:r>
          <a:r>
            <a:rPr lang="uk-UA" sz="1800" kern="1200" dirty="0" err="1"/>
            <a:t>особли-вими</a:t>
          </a:r>
          <a:r>
            <a:rPr lang="uk-UA" sz="1800" kern="1200" dirty="0"/>
            <a:t> освітніми потребами</a:t>
          </a:r>
          <a:endParaRPr lang="ru-RU" sz="1800" kern="1200" dirty="0"/>
        </a:p>
      </dsp:txBody>
      <dsp:txXfrm>
        <a:off x="7030913" y="762036"/>
        <a:ext cx="1424533" cy="1644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mon.gov.ua/ua/osvita/zagalna-serednya-osvita/navchannya-ditej-u-specialnih-zakladah-osviti/osvita-ditej-z-osoblivimi-potrebami/navchalni-programi/korekcijni-programi" TargetMode="Externa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124744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uk-UA" sz="2800" dirty="0"/>
              <a:t>Організація корекційно-</a:t>
            </a:r>
            <a:r>
              <a:rPr lang="uk-UA" sz="2800" dirty="0" err="1"/>
              <a:t>розвиткової</a:t>
            </a:r>
            <a:r>
              <a:rPr lang="uk-UA" sz="2800" dirty="0"/>
              <a:t> роботи з дітьми з особливими освітніми потребами в умовах інклюзивного навчання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567947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605" y="62068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корекційної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моменти</a:t>
            </a:r>
            <a:r>
              <a:rPr lang="ru-RU" dirty="0"/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2560" y="1844824"/>
            <a:ext cx="820891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коло задач,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конкретизують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тактику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змішана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коректувального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20-30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30-35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відібрати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зустрічей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(прописано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ІРЦ;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сім'єю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родичів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впливових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т.д.).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0370" y="116632"/>
            <a:ext cx="86416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Складання</a:t>
            </a:r>
            <a:r>
              <a: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корекційної</a:t>
            </a:r>
            <a:r>
              <a: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програми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8192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80920" cy="3168352"/>
          </a:xfrm>
        </p:spPr>
        <p:txBody>
          <a:bodyPr/>
          <a:lstStyle/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Найкраща форма проведення занять це 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що вона ґрунтується не на навчальному матеріалі, хоча й близька до нього за змістом. Це дає ряд переваг для забезпечення її ефективності.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77201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7344" y="116632"/>
            <a:ext cx="85277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Реалізація</a:t>
            </a:r>
            <a:r>
              <a: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корекційної</a:t>
            </a:r>
            <a:r>
              <a: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програми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27" y="839197"/>
            <a:ext cx="79208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розвивального заняття включає:</a:t>
            </a: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Вступна частина заняття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 ритуал вітання, з якого починається кожне заняття.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частина заняття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займає більшу частину заняття і за своїм змістом є реалізацією багатофункціональних технік, спрямованих на розвиток пізнавальних процесів, на формування соціальних навичок і на динамічний розвиток групи.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Заключна частина заняття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своєрідне підбиття підсумків, рефлексія на занятті у двох аспектах: емоційному та змістовому (для дітей старшої і середньої ланки школи).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1508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683" y="197768"/>
            <a:ext cx="7467600" cy="1143000"/>
          </a:xfrm>
        </p:spPr>
        <p:txBody>
          <a:bodyPr/>
          <a:lstStyle/>
          <a:p>
            <a:r>
              <a:rPr lang="ru-RU" i="1" dirty="0" err="1"/>
              <a:t>Корекційний</a:t>
            </a:r>
            <a:r>
              <a:rPr lang="uk-UA" i="1" dirty="0"/>
              <a:t> </a:t>
            </a:r>
            <a:r>
              <a:rPr lang="uk-UA" i="1" dirty="0" err="1"/>
              <a:t>єтап</a:t>
            </a:r>
            <a:r>
              <a:rPr lang="uk-UA" i="1" dirty="0"/>
              <a:t> - це</a:t>
            </a:r>
            <a:r>
              <a:rPr lang="ru-RU" dirty="0"/>
              <a:t> 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корекційно-розвивальної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корекційної-розвивальної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батькам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контроль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корекційної-розвивальної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корекційної-розвивальної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огляду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мети).</a:t>
            </a:r>
          </a:p>
        </p:txBody>
      </p:sp>
    </p:spTree>
    <p:extLst>
      <p:ext uri="{BB962C8B-B14F-4D97-AF65-F5344CB8AC3E}">
        <p14:creationId xmlns="" xmlns:p14="http://schemas.microsoft.com/office/powerpoint/2010/main" val="3436163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Проведення моніторингу досягнень дитини згідно поставлених цілей та завдань корекційної роботи; </a:t>
            </a:r>
          </a:p>
          <a:p>
            <a:r>
              <a:rPr lang="uk-UA" dirty="0"/>
              <a:t>Планування подальшої роботи;</a:t>
            </a:r>
          </a:p>
          <a:p>
            <a:r>
              <a:rPr lang="uk-UA" dirty="0"/>
              <a:t>Надання рекомендацій батькам.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40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Аналіз</a:t>
            </a:r>
            <a:r>
              <a: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отриманих</a:t>
            </a:r>
            <a:r>
              <a: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40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результатів</a:t>
            </a:r>
            <a:r>
              <a:rPr lang="ru-RU" sz="4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152528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83768" y="1844824"/>
            <a:ext cx="6048672" cy="1008112"/>
          </a:xfrm>
        </p:spPr>
        <p:txBody>
          <a:bodyPr>
            <a:normAutofit/>
          </a:bodyPr>
          <a:lstStyle/>
          <a:p>
            <a:r>
              <a:rPr lang="ru-RU" sz="5400" dirty="0" err="1"/>
              <a:t>Дякую</a:t>
            </a:r>
            <a:r>
              <a:rPr lang="ru-RU" sz="5400" dirty="0"/>
              <a:t> за </a:t>
            </a:r>
            <a:r>
              <a:rPr lang="ru-RU" sz="5400" dirty="0" err="1"/>
              <a:t>увагу</a:t>
            </a:r>
            <a:endParaRPr lang="ru-RU" sz="5400" dirty="0"/>
          </a:p>
        </p:txBody>
      </p:sp>
    </p:spTree>
    <p:extLst>
      <p:ext uri="{BB962C8B-B14F-4D97-AF65-F5344CB8AC3E}">
        <p14:creationId xmlns="" xmlns:p14="http://schemas.microsoft.com/office/powerpoint/2010/main" val="280952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71600" y="1628800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uk-UA" sz="4400" dirty="0"/>
              <a:t>Корекційно-розвивальна робота - вагома складова інклюзивного навчання.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83544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467600" cy="4450506"/>
          </a:xfrm>
        </p:spPr>
        <p:txBody>
          <a:bodyPr>
            <a:normAutofit/>
          </a:bodyPr>
          <a:lstStyle/>
          <a:p>
            <a:r>
              <a:rPr lang="uk-UA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Корекційна</a:t>
            </a: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</a:t>
            </a: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повинна будуватись не просто як тренування вмінь та навичок, а як цілісна усвідомлена діяльність.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2633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Обираючи програму необхідно спиратися на принципи: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340768"/>
            <a:ext cx="7776864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єдність діагностики і корекції.</a:t>
            </a: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Цей принцип реалізується у двох аспектах. По-перше, корекційній роботі передує діагностика, по-друге, корекційна робота потребує постійної оцінки її ефективності, критерієм якої є ті зміни, які відбуваються у психіці дитини;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діяльнісний принцип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 засобом корекційно-розвивального впливу є організація активної діяльності дитини у співпраці з дорослим;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психокорекція проводиться у зоні найближчого розвитку</a:t>
            </a: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 робота з дитиною за межами цієї зони (за Л. С. Виготським) не матиме корекційного ефекту;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96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Обираючи програму необхідно спиратися на принципи: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412776"/>
            <a:ext cx="8136904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 корекційної роботи "згори до низу",</a:t>
            </a: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тобто, на створення оптимальних умов для розвитку вищих психічних функцій, за рахунок яких будуть компенсовані недоліки елементарних психічних процесів;</a:t>
            </a:r>
          </a:p>
          <a:p>
            <a:endParaRPr lang="ru-RU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нормативності</a:t>
            </a: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 якого полягає в орієнтації на еталон розвитку на певному віковому етапі. Тобто, в результаті корекції дитина має досягти такого рівня розвитку, який відповідає її віку;</a:t>
            </a:r>
          </a:p>
          <a:p>
            <a:endParaRPr lang="uk-UA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/>
              <a:t>- </a:t>
            </a: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врахування в корекційній практиці системності розвитку</a:t>
            </a: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Усі особистісні якості, психічні функції тісно взаємопов'язані між собою. Тому недоліки однієї з них призводять до недостатності інших. Корекція має бути спрямована на усунення причини відхилень у розвитку;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8905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Обираючи програму необхідно спиратися на принципи: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484784"/>
            <a:ext cx="78488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uk-UA" sz="2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заміщуючого</a:t>
            </a: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онтогенезу".</a:t>
            </a: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Корекційна робота має починатись від тієї "точки", після якої почалось відхилення від ідеальної програми розвитку;</a:t>
            </a:r>
          </a:p>
          <a:p>
            <a:pPr marL="285750" indent="-285750">
              <a:buFontTx/>
              <a:buChar char="-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носила </a:t>
            </a:r>
            <a:r>
              <a:rPr lang="ru-RU" sz="24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випереджаючий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тренування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дитиною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найближчій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вікового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endParaRPr lang="uk-UA" dirty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59454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Обираючи програму необхідно спиратися на принципи: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556792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наступності</a:t>
            </a: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Кожне корекційно-розвивальне заняття має вміщувати завдання для самостійного виконання, які на попередньому виконувались з допомогою практичного психолога. Якщо на попередньому занятті дитина не впоралась з певним завданням, на наступному пропонується його спрощений варіант;</a:t>
            </a:r>
          </a:p>
          <a:p>
            <a:pPr marL="285750" indent="-285750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 індивідуально-психологічних особливостей    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її інтересів, здібностей, якостей характеру, соціальної ситуації розвитку тощо.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5692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Корекційні програми можна знайти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1772816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/>
              <a:t>Сайт міністерства науки України</a:t>
            </a:r>
          </a:p>
          <a:p>
            <a:pPr algn="ctr"/>
            <a:r>
              <a:rPr lang="ru-RU" sz="3600" cap="all" dirty="0">
                <a:hlinkClick r:id="rId2"/>
              </a:rPr>
              <a:t>КОРЕКЦІЙНІ ПРОГРАМИ</a:t>
            </a:r>
            <a:endParaRPr lang="ru-RU" sz="3600" cap="all" dirty="0"/>
          </a:p>
          <a:p>
            <a:endParaRPr lang="uk-UA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3803615798"/>
              </p:ext>
            </p:extLst>
          </p:nvPr>
        </p:nvGraphicFramePr>
        <p:xfrm>
          <a:off x="179512" y="3429000"/>
          <a:ext cx="8460432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626894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Алгоритм надання корекційної допомоги: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68422281"/>
              </p:ext>
            </p:extLst>
          </p:nvPr>
        </p:nvGraphicFramePr>
        <p:xfrm>
          <a:off x="755576" y="1412776"/>
          <a:ext cx="7632848" cy="5212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10849">
                <a:tc rowSpan="4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</a:rPr>
                        <a:t>Інклюзивно</a:t>
                      </a:r>
                      <a:r>
                        <a:rPr lang="uk-UA" sz="2000" dirty="0">
                          <a:effectLst/>
                        </a:rPr>
                        <a:t> ресурсний центр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800" dirty="0">
                          <a:effectLst/>
                        </a:rPr>
                        <a:t>Аналіз жалоби та трансформація їх у </a:t>
                      </a:r>
                      <a:r>
                        <a:rPr lang="uk-UA" sz="1800" dirty="0" err="1">
                          <a:effectLst/>
                        </a:rPr>
                        <a:t>запрос</a:t>
                      </a:r>
                      <a:r>
                        <a:rPr lang="uk-UA" sz="18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5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8034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effectLst/>
                        </a:rPr>
                        <a:t>Проведення діагностики доступними методами.</a:t>
                      </a:r>
                      <a:endParaRPr lang="ru-RU" sz="1400" dirty="0">
                        <a:effectLst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Аналіз результатів діяльності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1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800" dirty="0">
                          <a:effectLst/>
                        </a:rPr>
                        <a:t>    Виявлення відповідальної особи, яка буде відповідати за виконання рекомендації.</a:t>
                      </a:r>
                      <a:endParaRPr lang="ru-RU" sz="14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2994">
                <a:tc rowSpan="3">
                  <a:txBody>
                    <a:bodyPr/>
                    <a:lstStyle/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Практичний психолог закладу освіти в якому навчається дитина.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800" dirty="0">
                          <a:effectLst/>
                        </a:rPr>
                        <a:t>    Складання корекційної програми.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0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800" dirty="0">
                          <a:effectLst/>
                        </a:rPr>
                        <a:t>    Реалізація корекційної програми.</a:t>
                      </a:r>
                      <a:endParaRPr lang="ru-RU" sz="1400" dirty="0">
                        <a:effectLst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0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800" dirty="0">
                          <a:effectLst/>
                        </a:rPr>
                        <a:t>    Аналіз отриманих результатів.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91718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937</TotalTime>
  <Words>762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Організація корекційно-розвиткової роботи з дітьми з особливими освітніми потребами в умовах інклюзивного навчання</vt:lpstr>
      <vt:lpstr>Слайд 2</vt:lpstr>
      <vt:lpstr>Корекційна програма повинна будуватись не просто як тренування вмінь та навичок, а як цілісна усвідомлена діяльність. </vt:lpstr>
      <vt:lpstr>Обираючи програму необхідно спиратися на принципи:</vt:lpstr>
      <vt:lpstr>Обираючи програму необхідно спиратися на принципи:</vt:lpstr>
      <vt:lpstr>Обираючи програму необхідно спиратися на принципи:</vt:lpstr>
      <vt:lpstr>Обираючи програму необхідно спиратися на принципи:</vt:lpstr>
      <vt:lpstr>Корекційні програми можна знайти:</vt:lpstr>
      <vt:lpstr>Алгоритм надання корекційної допомоги: </vt:lpstr>
      <vt:lpstr>   При використанні корекційної програми необхідно враховувати наступні моменти: </vt:lpstr>
      <vt:lpstr>Слайд 11</vt:lpstr>
      <vt:lpstr> </vt:lpstr>
      <vt:lpstr>Корекційний єтап - це виконання корекційно-розвивальної програми:</vt:lpstr>
      <vt:lpstr>Аналіз отриманих результатів: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корекційно-розвиткової роботи з дітьми з ООП в умовах інклюзивного навчання</dc:title>
  <dc:creator>Zver</dc:creator>
  <cp:lastModifiedBy>Admin</cp:lastModifiedBy>
  <cp:revision>30</cp:revision>
  <dcterms:created xsi:type="dcterms:W3CDTF">2019-02-12T05:46:24Z</dcterms:created>
  <dcterms:modified xsi:type="dcterms:W3CDTF">2019-08-19T13:07:26Z</dcterms:modified>
</cp:coreProperties>
</file>