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57" r:id="rId3"/>
    <p:sldId id="256" r:id="rId4"/>
    <p:sldId id="259" r:id="rId5"/>
    <p:sldId id="262" r:id="rId6"/>
    <p:sldId id="261" r:id="rId7"/>
    <p:sldId id="260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D3BD"/>
    <a:srgbClr val="862D00"/>
    <a:srgbClr val="FF9966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FB1E2-5ED7-481E-97DF-A36A269686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E611E-F56B-4B89-819C-09428AF023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76D58-86A8-453D-948B-42F9AC03D6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71550" y="1631950"/>
            <a:ext cx="3883025" cy="4427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6975" y="1631950"/>
            <a:ext cx="3884613" cy="4427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38712-ED16-449B-8293-1CCFA583B6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1975" y="296863"/>
            <a:ext cx="1979613" cy="57626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71550" y="296863"/>
            <a:ext cx="5788025" cy="57626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9A72D-4090-41FE-A29D-0F5B919487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B46EC-E956-4593-8640-234B710E81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56EA6-FFF1-4F00-BF3E-E74C283189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DA1BD-624D-4D51-918F-548B9660E8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9606F-ED86-4550-83F4-BB3372C8C9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6ED9EE-20B4-4DCA-8481-20DF0BAC68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298B8-0B88-477E-A06E-893470831F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Зразок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Зразок тексту</a:t>
            </a:r>
          </a:p>
          <a:p>
            <a:pPr lvl="1"/>
            <a:r>
              <a:rPr lang="ru-RU" smtClean="0"/>
              <a:t>Другий рівень</a:t>
            </a:r>
          </a:p>
          <a:p>
            <a:pPr lvl="2"/>
            <a:r>
              <a:rPr lang="ru-RU" smtClean="0"/>
              <a:t>Третій рівень</a:t>
            </a:r>
          </a:p>
          <a:p>
            <a:pPr lvl="3"/>
            <a:r>
              <a:rPr lang="ru-RU" smtClean="0"/>
              <a:t>Четвертий рівень</a:t>
            </a:r>
          </a:p>
          <a:p>
            <a:pPr lvl="4"/>
            <a:r>
              <a:rPr lang="ru-RU" smtClean="0"/>
              <a:t>П'ятий рівень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35DF68-0E8B-45EF-8FBC-28CBF674733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 bwMode="auto">
          <a:xfrm>
            <a:off x="971550" y="296863"/>
            <a:ext cx="7920038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7" name="Текст 2"/>
          <p:cNvSpPr>
            <a:spLocks noGrp="1"/>
          </p:cNvSpPr>
          <p:nvPr>
            <p:ph type="body" idx="1"/>
          </p:nvPr>
        </p:nvSpPr>
        <p:spPr bwMode="auto">
          <a:xfrm>
            <a:off x="971550" y="1631950"/>
            <a:ext cx="7920038" cy="442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6000">
          <a:solidFill>
            <a:srgbClr val="4A452A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6000">
          <a:solidFill>
            <a:srgbClr val="4A452A"/>
          </a:solidFill>
          <a:latin typeface="Cassandra" pitchFamily="66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6000">
          <a:solidFill>
            <a:srgbClr val="4A452A"/>
          </a:solidFill>
          <a:latin typeface="Cassandra" pitchFamily="66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6000">
          <a:solidFill>
            <a:srgbClr val="4A452A"/>
          </a:solidFill>
          <a:latin typeface="Cassandra" pitchFamily="66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6000">
          <a:solidFill>
            <a:srgbClr val="4A452A"/>
          </a:solidFill>
          <a:latin typeface="Cassandra" pitchFamily="66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000">
          <a:solidFill>
            <a:srgbClr val="4A452A"/>
          </a:solidFill>
          <a:latin typeface="Cassandra" pitchFamily="66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000">
          <a:solidFill>
            <a:srgbClr val="4A452A"/>
          </a:solidFill>
          <a:latin typeface="Cassandra" pitchFamily="66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000">
          <a:solidFill>
            <a:srgbClr val="4A452A"/>
          </a:solidFill>
          <a:latin typeface="Cassandra" pitchFamily="66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000">
          <a:solidFill>
            <a:srgbClr val="4A452A"/>
          </a:solidFill>
          <a:latin typeface="Cassandra" pitchFamily="66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 2" pitchFamily="18" charset="2"/>
        <a:buChar char="·"/>
        <a:defRPr sz="3200">
          <a:solidFill>
            <a:srgbClr val="4A452A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rgbClr val="4A452A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rgbClr val="4A452A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17375E"/>
          </a:solidFill>
          <a:latin typeface="Arial" pitchFamily="34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17375E"/>
          </a:solidFill>
          <a:latin typeface="Arial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17375E"/>
          </a:solidFill>
          <a:latin typeface="Arial" pitchFamily="34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17375E"/>
          </a:solidFill>
          <a:latin typeface="Arial" pitchFamily="34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17375E"/>
          </a:solidFill>
          <a:latin typeface="Arial" pitchFamily="34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17375E"/>
          </a:solidFill>
          <a:latin typeface="Arial" pitchFamily="34" charset="0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_____Microsoft_Office_Excel1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533400" y="728663"/>
            <a:ext cx="8431213" cy="3005137"/>
          </a:xfrm>
        </p:spPr>
        <p:txBody>
          <a:bodyPr/>
          <a:lstStyle/>
          <a:p>
            <a:r>
              <a:rPr lang="ru-RU" sz="3900" b="1">
                <a:solidFill>
                  <a:srgbClr val="660066"/>
                </a:solidFill>
                <a:latin typeface="Arial" pitchFamily="34" charset="0"/>
              </a:rPr>
              <a:t>Про результати державної підсумкової атестації учнів 11-х класів з української мови у 2014/2015 навчальному році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4294967295"/>
          </p:nvPr>
        </p:nvSpPr>
        <p:spPr>
          <a:xfrm>
            <a:off x="2971800" y="4114800"/>
            <a:ext cx="6013450" cy="528638"/>
          </a:xfrm>
        </p:spPr>
        <p:txBody>
          <a:bodyPr/>
          <a:lstStyle/>
          <a:p>
            <a:pPr marL="0" indent="0" algn="r">
              <a:buFont typeface="Wingdings 2" pitchFamily="18" charset="2"/>
              <a:buNone/>
            </a:pPr>
            <a:r>
              <a:rPr lang="uk-UA" sz="2800" i="1">
                <a:solidFill>
                  <a:srgbClr val="862D00"/>
                </a:solidFill>
                <a:latin typeface="Arial" pitchFamily="34" charset="0"/>
              </a:rPr>
              <a:t>Стецко О.М., методист РМЦ</a:t>
            </a:r>
            <a:endParaRPr lang="ru-RU" sz="2800" i="1">
              <a:solidFill>
                <a:srgbClr val="862D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7" name="Picture 1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762000"/>
            <a:ext cx="8686800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57200"/>
            <a:ext cx="8686800" cy="594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57213"/>
            <a:ext cx="8305800" cy="569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54025"/>
            <a:ext cx="8534400" cy="584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0" y="677863"/>
          <a:ext cx="9144000" cy="5808662"/>
        </p:xfrm>
        <a:graphic>
          <a:graphicData uri="http://schemas.openxmlformats.org/presentationml/2006/ole">
            <p:oleObj spid="_x0000_s17412" name="Діаграма" r:id="rId4" imgW="8410651" imgH="5343449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143000"/>
            <a:ext cx="8001000" cy="551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3"/>
          <p:cNvSpPr>
            <a:spLocks/>
          </p:cNvSpPr>
          <p:nvPr/>
        </p:nvSpPr>
        <p:spPr bwMode="auto">
          <a:xfrm>
            <a:off x="457200" y="152400"/>
            <a:ext cx="845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660066"/>
                </a:solidFill>
              </a:rPr>
              <a:t>Інформація щодо підтвердження нагородження золотими та срібними медалями випускників загальноосвітніх навчальних закладів району у 2014-2015 навчальному році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81" name="Picture 4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82600"/>
            <a:ext cx="7924800" cy="578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ня за замовчуванням">
  <a:themeElements>
    <a:clrScheme name="Оформлення за замовчуванням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ня за замовчуванням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ня за замовчуванням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ня за замовчуванням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ня за замовчуванням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ня за замовчуванням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ня за замовчуванням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ня за замовчуванням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ня за замовчуванням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ня за замовчуванням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ня за замовчуванням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ня за замовчуванням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ня за замовчуванням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ня за замовчуванням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1_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Тема Office">
      <a:majorFont>
        <a:latin typeface="Cassandra"/>
        <a:ea typeface=""/>
        <a:cs typeface="Arial"/>
      </a:majorFont>
      <a:minorFont>
        <a:latin typeface="Calibri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37</Words>
  <Application>Microsoft Office PowerPoint</Application>
  <PresentationFormat>Экран (4:3)</PresentationFormat>
  <Paragraphs>3</Paragraphs>
  <Slides>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Cassandra</vt:lpstr>
      <vt:lpstr>Calibri</vt:lpstr>
      <vt:lpstr>Wingdings 2</vt:lpstr>
      <vt:lpstr>Wingdings</vt:lpstr>
      <vt:lpstr>Оформлення за замовчуванням</vt:lpstr>
      <vt:lpstr>1_Тема Office</vt:lpstr>
      <vt:lpstr>Діаграма Microsoft Office Excel</vt:lpstr>
      <vt:lpstr>Про результати державної підсумкової атестації учнів 11-х класів з української мови у 2014/2015 навчальному році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111</cp:lastModifiedBy>
  <cp:revision>4</cp:revision>
  <cp:lastPrinted>1601-01-01T00:00:00Z</cp:lastPrinted>
  <dcterms:created xsi:type="dcterms:W3CDTF">1601-01-01T00:00:00Z</dcterms:created>
  <dcterms:modified xsi:type="dcterms:W3CDTF">2015-09-18T12:40:51Z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