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78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24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35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90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69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03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20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29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50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7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9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47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61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91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BE21-61FE-4103-977F-E0EA78399D35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F3256F-973E-4557-909D-57D6C03D1D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128" y="949234"/>
            <a:ext cx="8915399" cy="291374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 підсумки проведення                               ІІ </a:t>
            </a:r>
            <a:r>
              <a:rPr lang="uk-UA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(міського в м. Харкові) </a:t>
            </a:r>
            <a: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етапу Всеукраїнських учнівських олімпіад із                    навчальних предметів </a:t>
            </a:r>
            <a:b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2019/2020 н. р. за І семестр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8571" y="4777379"/>
            <a:ext cx="2796041" cy="1126283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>
                <a:solidFill>
                  <a:srgbClr val="0F6FC6">
                    <a:lumMod val="50000"/>
                  </a:srgbClr>
                </a:solidFill>
                <a:latin typeface="Arial" charset="0"/>
                <a:cs typeface="Arial" charset="0"/>
              </a:rPr>
              <a:t>Малікова І.М., методист методичного центру Управління освіти</a:t>
            </a:r>
            <a:endParaRPr lang="es-ES" b="1" dirty="0">
              <a:solidFill>
                <a:srgbClr val="0F6FC6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8" y="316774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9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учнів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класів</a:t>
            </a:r>
            <a:endParaRPr lang="uk-UA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761" y="1820092"/>
            <a:ext cx="8915400" cy="3777622"/>
          </a:xfrm>
        </p:spPr>
        <p:txBody>
          <a:bodyPr/>
          <a:lstStyle/>
          <a:p>
            <a:pPr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Марта Вадимівна       –  ХЗОШ № 10 (7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10 бал.</a:t>
            </a:r>
          </a:p>
          <a:p>
            <a:pPr>
              <a:buFont typeface="Wingdings 3" charset="2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Золотарьов Максим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Євгенійович  –    ХГ 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7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 3" charset="2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Лихольот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Євгенівна                -   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ХГ 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34 (7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 3" charset="2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Ігорівна               -  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ХГ   № 34 (7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    –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 3" charset="2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Андрієвська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Аліна Андріївна          -    ХСО № 66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    – 1 бал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 3" charset="2"/>
              <a:buAutoNum type="arabicPeriod"/>
            </a:pP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Тімощук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Романович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ХСО № 66 (7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    – 1 бал.</a:t>
            </a:r>
          </a:p>
          <a:p>
            <a:pPr>
              <a:buFont typeface="Wingdings 3" charset="2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>
              <a:buFont typeface="Wingdings 3" charset="2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>
              <a:buFont typeface="Wingdings 3" charset="2"/>
              <a:buAutoNum type="arabicPeriod"/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 3" charset="2"/>
              <a:buAutoNum type="arabicPeriod"/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 3" charset="2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>
              <a:buFont typeface="Wingdings 3" charset="2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05" y="447485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учнів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45280"/>
          </a:xfrm>
        </p:spPr>
        <p:txBody>
          <a:bodyPr>
            <a:normAutofit fontScale="25000" lnSpcReduction="20000"/>
          </a:bodyPr>
          <a:lstStyle/>
          <a:p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Баннік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Андрійович             -    ХГ   № 34 (8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бал.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Дівавін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 Максимович      - 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ХСО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66 (8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бал.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Єгорушкін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Назар Денисович      - 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ХСО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66 (8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Кінчін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 Михайлович           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ХЗОШ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35 (8 </a:t>
            </a:r>
            <a:r>
              <a:rPr lang="uk-UA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Гавриленко Даниїл Дмитрович     -  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(8 </a:t>
            </a:r>
            <a:r>
              <a:rPr lang="uk-UA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Єсюнін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Дмитрович            -   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ХЗОШ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35 (8 </a:t>
            </a:r>
            <a:r>
              <a:rPr lang="uk-UA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 бал.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Лихобаба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Кирило Денисович     -     ХСО № 66 (8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– 0 бал.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Шевлякова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Віолетта Павлівна       - 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ХГ   № 34 (8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Фесенко Валерія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Дмитрівна        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ХГ 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34 (8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 бал.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Степаненко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Павлович   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ХГ   № 34 (8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 бал.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uk-UA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Саєшев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Даниїл  Артурович         -  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ХЗОШ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35 (8 </a:t>
            </a:r>
            <a:r>
              <a:rPr lang="uk-UA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uk-UA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Іващенко Артем Ігоревич           -    ХЗОШ   № 10 (8 </a:t>
            </a:r>
            <a:r>
              <a:rPr lang="uk-UA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0 бал.</a:t>
            </a:r>
            <a:endParaRPr lang="uk-UA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 smtClean="0"/>
              <a:t>-              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учнів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класів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10743"/>
          </a:xfrm>
        </p:spPr>
        <p:txBody>
          <a:bodyPr>
            <a:normAutofit fontScale="40000" lnSpcReduction="20000"/>
          </a:bodyPr>
          <a:lstStyle/>
          <a:p>
            <a:r>
              <a:rPr lang="uk-UA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Данканіч</a:t>
            </a:r>
            <a:r>
              <a:rPr lang="uk-UA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 </a:t>
            </a:r>
            <a:r>
              <a:rPr lang="uk-UA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              -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ХГ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34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Ларін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Гліб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Сергійович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–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Загребельний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Євгенович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ХЗОШ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35 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–  2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Андрійчук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ХГ   № 34 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Глотов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–  0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Дацок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Євгенія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Олегівна               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ХГ   № 34 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–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Применко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Анастасія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Олексіївна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35 (9 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–  0 бал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310" y="465668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учнів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68137"/>
            <a:ext cx="8915400" cy="3777622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Сєрікова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Ігорівна               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ХГ   № 34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Дар’я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      -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ХГ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34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1 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Пахуча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Аріна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Андріївна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 ХЗОШ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 Вадим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ХСО № 66 (8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–  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Прохватило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Олексіївна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53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Богаєнко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Геннадіївна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 smtClean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53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515" y="4567918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учнів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656114"/>
            <a:ext cx="8915400" cy="3683726"/>
          </a:xfrm>
        </p:spPr>
        <p:txBody>
          <a:bodyPr>
            <a:normAutofit/>
          </a:bodyPr>
          <a:lstStyle/>
          <a:p>
            <a:r>
              <a:rPr lang="uk-UA" dirty="0" smtClean="0"/>
              <a:t>1.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             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10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Олітто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Дмитрович                       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35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– 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Долинський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Данило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35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Артемівна                   </a:t>
            </a:r>
            <a:r>
              <a:rPr lang="uk-UA" dirty="0" smtClean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10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063" y="4634865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учнів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11 класів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01737"/>
          </a:xfrm>
        </p:spPr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Вєтрова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Олександрівна               - ХСО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66 (8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Тарасенко Дар’я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Геннадіївна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53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Копанішина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53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Нгуєн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Фионг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ХГ  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9,5 бал.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Олександр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   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ХСО № 66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Ларін Гліб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Сергійович             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  Микита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                  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ХСО № 66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Толстоухов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Георгій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(10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Буркун  Максим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Олексійович        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ХГ   № 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Саріогло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Сергіївна                -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Альтирнатива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»(11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uk-UA" dirty="0" smtClean="0"/>
              <a:t>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 бал.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15" y="1714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міський етап Всеукраїнської учнівської олімпіади з 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інформатики 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учнів </a:t>
            </a:r>
            <a:r>
              <a:rPr lang="uk-UA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11 класів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Сергійович - 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- 8 клас – 224 бала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(входить </a:t>
            </a:r>
            <a:r>
              <a:rPr lang="uk-UA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команди району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Господарисько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Данило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Тимурович – ХЗОШ № 53 8 клас – 4,8 бала</a:t>
            </a:r>
          </a:p>
          <a:p>
            <a:pPr algn="just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Олексійович – ХЗОШ № 120 – 8 клас – 9,6 балів</a:t>
            </a:r>
          </a:p>
          <a:p>
            <a:pPr algn="just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ХЗОШ № 53 8 клас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балів</a:t>
            </a:r>
          </a:p>
          <a:p>
            <a:pPr algn="just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Синельніков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Олександрович – ХГ № 12 – 10 клас – 272,8 балів </a:t>
            </a:r>
            <a:r>
              <a:rPr lang="uk-U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(входить до складу команди району)</a:t>
            </a:r>
          </a:p>
          <a:p>
            <a:pPr>
              <a:buFont typeface="+mj-lt"/>
              <a:buAutoNum type="arabicPeriod"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221" y="4807676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21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949</Words>
  <Application>Microsoft Office PowerPoint</Application>
  <PresentationFormat>Широкоэкранный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Про підсумки проведення                               ІІ (міського в м. Харкові) етапу Всеукраїнських учнівських олімпіад із                    навчальних предметів  у 2019/2020 н. р. за І семестр</vt:lpstr>
      <vt:lpstr>ІІ міський етап Всеукраїнської учнівської олімпіади з математики серед учнів 7 класів</vt:lpstr>
      <vt:lpstr>ІІ міський етап Всеукраїнської учнівської олімпіади з математики серед учнів 8 класів</vt:lpstr>
      <vt:lpstr>ІІ міський етап Всеукраїнської учнівської олімпіади з математики серед учнів 9 класів  </vt:lpstr>
      <vt:lpstr>ІІ міський етап Всеукраїнської учнівської олімпіади з математики серед учнів 10 класів </vt:lpstr>
      <vt:lpstr>ІІ міський етап Всеукраїнської учнівської олімпіади з математики серед учнів 11 класів </vt:lpstr>
      <vt:lpstr>ІІ міський етап Всеукраїнської учнівської олімпіади з фізики серед учнів 8 – 11 класів </vt:lpstr>
      <vt:lpstr>ІІ міський етап Всеукраїнської учнівської олімпіади з інформатики  серед учнів 8 – 11 класів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підсумки проведення                               ІІ (міського в м. Харкові) етапу Всеукраїнських учнівських олімпіад із                    навчальних предметів  у 2019/2020 н. р. за І семестр</dc:title>
  <dc:creator>School</dc:creator>
  <cp:lastModifiedBy>School</cp:lastModifiedBy>
  <cp:revision>24</cp:revision>
  <dcterms:created xsi:type="dcterms:W3CDTF">2019-12-27T11:35:07Z</dcterms:created>
  <dcterms:modified xsi:type="dcterms:W3CDTF">2020-01-09T08:33:40Z</dcterms:modified>
</cp:coreProperties>
</file>